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9" r:id="rId2"/>
    <p:sldId id="257" r:id="rId3"/>
    <p:sldId id="261" r:id="rId4"/>
    <p:sldId id="262" r:id="rId5"/>
    <p:sldId id="260" r:id="rId6"/>
    <p:sldId id="263" r:id="rId7"/>
    <p:sldId id="264" r:id="rId8"/>
    <p:sldId id="266" r:id="rId9"/>
    <p:sldId id="278" r:id="rId10"/>
    <p:sldId id="270" r:id="rId11"/>
    <p:sldId id="271" r:id="rId12"/>
    <p:sldId id="267" r:id="rId13"/>
    <p:sldId id="268" r:id="rId14"/>
    <p:sldId id="269" r:id="rId15"/>
    <p:sldId id="272" r:id="rId16"/>
    <p:sldId id="273" r:id="rId17"/>
    <p:sldId id="274" r:id="rId18"/>
    <p:sldId id="275" r:id="rId19"/>
    <p:sldId id="276" r:id="rId20"/>
    <p:sldId id="277" r:id="rId21"/>
    <p:sldId id="279" r:id="rId2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Arial" charset="0"/>
      </a:defRPr>
    </a:lvl2pPr>
    <a:lvl3pPr marL="914400" algn="l" defTabSz="457200" rtl="0" eaLnBrk="0" fontAlgn="base" hangingPunct="0">
      <a:spcBef>
        <a:spcPct val="0"/>
      </a:spcBef>
      <a:spcAft>
        <a:spcPct val="0"/>
      </a:spcAft>
      <a:defRPr kern="1200">
        <a:solidFill>
          <a:schemeClr val="tx1"/>
        </a:solidFill>
        <a:latin typeface="Arial" charset="0"/>
        <a:ea typeface="+mn-ea"/>
        <a:cs typeface="Arial" charset="0"/>
      </a:defRPr>
    </a:lvl3pPr>
    <a:lvl4pPr marL="1371600" algn="l" defTabSz="457200" rtl="0" eaLnBrk="0" fontAlgn="base" hangingPunct="0">
      <a:spcBef>
        <a:spcPct val="0"/>
      </a:spcBef>
      <a:spcAft>
        <a:spcPct val="0"/>
      </a:spcAft>
      <a:defRPr kern="1200">
        <a:solidFill>
          <a:schemeClr val="tx1"/>
        </a:solidFill>
        <a:latin typeface="Arial" charset="0"/>
        <a:ea typeface="+mn-ea"/>
        <a:cs typeface="Arial" charset="0"/>
      </a:defRPr>
    </a:lvl4pPr>
    <a:lvl5pPr marL="1828800" algn="l" defTabSz="457200"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87085" autoAdjust="0"/>
  </p:normalViewPr>
  <p:slideViewPr>
    <p:cSldViewPr snapToGrid="0" snapToObjects="1">
      <p:cViewPr varScale="1">
        <p:scale>
          <a:sx n="94" d="100"/>
          <a:sy n="94" d="100"/>
        </p:scale>
        <p:origin x="-47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AB152181-9999-4381-B2CC-2C89D51A03FC}" type="datetimeFigureOut">
              <a:rPr lang="en-AU"/>
              <a:pPr/>
              <a:t>27/11/2015</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756C2DA-391B-4910-8C81-80B23900CE5C}" type="slidenum">
              <a:rPr lang="en-AU"/>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a:lstStyle/>
          <a:p>
            <a:r>
              <a:rPr lang="en-AU" altLang="en-US" smtClean="0"/>
              <a:t>For teachers instruction guide go to (website link)</a:t>
            </a:r>
          </a:p>
          <a:p>
            <a:r>
              <a:rPr lang="en-AU" altLang="en-US" smtClean="0"/>
              <a:t>Question on each slide will appear with each mouse click.</a:t>
            </a:r>
          </a:p>
        </p:txBody>
      </p:sp>
      <p:sp>
        <p:nvSpPr>
          <p:cNvPr id="7172" name="Slide Number Placeholder 3"/>
          <p:cNvSpPr>
            <a:spLocks noGrp="1"/>
          </p:cNvSpPr>
          <p:nvPr>
            <p:ph type="sldNum" sz="quarter" idx="5"/>
          </p:nvPr>
        </p:nvSpPr>
        <p:spPr bwMode="auto">
          <a:noFill/>
          <a:ln>
            <a:miter lim="800000"/>
            <a:headEnd/>
            <a:tailEnd/>
          </a:ln>
        </p:spPr>
        <p:txBody>
          <a:bodyPr/>
          <a:lstStyle/>
          <a:p>
            <a:fld id="{C4AC1E37-630F-462B-8B89-581683FB17E3}" type="slidenum">
              <a:rPr lang="en-AU" altLang="en-US"/>
              <a:pPr/>
              <a:t>1</a:t>
            </a:fld>
            <a:endParaRPr lang="en-AU"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a:lstStyle/>
          <a:p>
            <a:r>
              <a:rPr lang="en-AU" altLang="en-US" smtClean="0"/>
              <a:t>Teacher notes</a:t>
            </a:r>
          </a:p>
          <a:p>
            <a:r>
              <a:rPr lang="en-AU" altLang="en-US" smtClean="0"/>
              <a:t>Students may conclude that wearing bright reflective clothing means others </a:t>
            </a:r>
            <a:r>
              <a:rPr lang="en-AU" altLang="en-US" i="1" smtClean="0"/>
              <a:t>will</a:t>
            </a:r>
            <a:r>
              <a:rPr lang="en-AU" altLang="en-US" smtClean="0"/>
              <a:t> see them. Clarify that it is </a:t>
            </a:r>
            <a:r>
              <a:rPr lang="en-AU" altLang="en-US" i="1" smtClean="0"/>
              <a:t>more likely </a:t>
            </a:r>
            <a:r>
              <a:rPr lang="en-AU" altLang="en-US" smtClean="0"/>
              <a:t>they will be seen, and that safe behaviour is just as important. If students own bright clothing encourage them to wear it if they are riding their bike to school for </a:t>
            </a:r>
            <a:r>
              <a:rPr lang="en-AU" altLang="en-US" b="1" i="1" smtClean="0"/>
              <a:t>Way2Go</a:t>
            </a:r>
            <a:r>
              <a:rPr lang="en-AU" altLang="en-US" b="1" smtClean="0"/>
              <a:t> Bike Ed</a:t>
            </a:r>
            <a:r>
              <a:rPr lang="en-AU" altLang="en-US" smtClean="0"/>
              <a:t>. </a:t>
            </a:r>
          </a:p>
        </p:txBody>
      </p:sp>
      <p:sp>
        <p:nvSpPr>
          <p:cNvPr id="34820" name="Slide Number Placeholder 3"/>
          <p:cNvSpPr>
            <a:spLocks noGrp="1"/>
          </p:cNvSpPr>
          <p:nvPr>
            <p:ph type="sldNum" sz="quarter" idx="5"/>
          </p:nvPr>
        </p:nvSpPr>
        <p:spPr bwMode="auto">
          <a:noFill/>
          <a:ln>
            <a:miter lim="800000"/>
            <a:headEnd/>
            <a:tailEnd/>
          </a:ln>
        </p:spPr>
        <p:txBody>
          <a:bodyPr/>
          <a:lstStyle/>
          <a:p>
            <a:fld id="{C4213148-A3BA-4A5B-922D-8C345643CF4F}" type="slidenum">
              <a:rPr lang="en-AU" altLang="en-US"/>
              <a:pPr/>
              <a:t>19</a:t>
            </a:fld>
            <a:endParaRPr lang="en-A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r>
              <a:rPr lang="en-AU" altLang="en-US" smtClean="0"/>
              <a:t>Teachers notes</a:t>
            </a:r>
          </a:p>
          <a:p>
            <a:r>
              <a:rPr lang="en-AU" altLang="en-US" smtClean="0"/>
              <a:t>Have students review their ready to ride list and record new in about bright clothing. </a:t>
            </a:r>
          </a:p>
        </p:txBody>
      </p:sp>
      <p:sp>
        <p:nvSpPr>
          <p:cNvPr id="36868" name="Slide Number Placeholder 3"/>
          <p:cNvSpPr>
            <a:spLocks noGrp="1"/>
          </p:cNvSpPr>
          <p:nvPr>
            <p:ph type="sldNum" sz="quarter" idx="5"/>
          </p:nvPr>
        </p:nvSpPr>
        <p:spPr bwMode="auto">
          <a:noFill/>
          <a:ln>
            <a:miter lim="800000"/>
            <a:headEnd/>
            <a:tailEnd/>
          </a:ln>
        </p:spPr>
        <p:txBody>
          <a:bodyPr/>
          <a:lstStyle/>
          <a:p>
            <a:fld id="{D706172F-2F86-4EC6-89F8-56F00639D32E}" type="slidenum">
              <a:rPr lang="en-AU" altLang="en-US"/>
              <a:pPr/>
              <a:t>20</a:t>
            </a:fld>
            <a:endParaRPr lang="en-A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a:lstStyle/>
          <a:p>
            <a:pPr eaLnBrk="1" hangingPunct="1">
              <a:spcBef>
                <a:spcPct val="0"/>
              </a:spcBef>
            </a:pPr>
            <a:r>
              <a:rPr lang="en-AU" altLang="en-US" smtClean="0"/>
              <a:t>Teacher notes: Point c - Record ideas so that students can refer to this if needed when they create their own goal.</a:t>
            </a:r>
          </a:p>
        </p:txBody>
      </p:sp>
      <p:sp>
        <p:nvSpPr>
          <p:cNvPr id="9220" name="Slide Number Placeholder 3"/>
          <p:cNvSpPr>
            <a:spLocks noGrp="1"/>
          </p:cNvSpPr>
          <p:nvPr>
            <p:ph type="sldNum" sz="quarter" idx="5"/>
          </p:nvPr>
        </p:nvSpPr>
        <p:spPr bwMode="auto">
          <a:noFill/>
          <a:ln>
            <a:miter lim="800000"/>
            <a:headEnd/>
            <a:tailEnd/>
          </a:ln>
        </p:spPr>
        <p:txBody>
          <a:bodyPr/>
          <a:lstStyle/>
          <a:p>
            <a:fld id="{C951EC0F-6D8F-4540-B716-3793E2B4462C}" type="slidenum">
              <a:rPr lang="en-AU" altLang="en-US"/>
              <a:pPr/>
              <a:t>2</a:t>
            </a:fld>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a:lstStyle/>
          <a:p>
            <a:pPr eaLnBrk="1" hangingPunct="1">
              <a:spcBef>
                <a:spcPct val="0"/>
              </a:spcBef>
            </a:pPr>
            <a:r>
              <a:rPr lang="en-AU" altLang="en-US" smtClean="0"/>
              <a:t>Teacher notes: Share the benefits of creating SMART targets to achieve a goal. </a:t>
            </a:r>
          </a:p>
          <a:p>
            <a:pPr eaLnBrk="1" hangingPunct="1">
              <a:spcBef>
                <a:spcPct val="0"/>
              </a:spcBef>
            </a:pPr>
            <a:r>
              <a:rPr lang="en-AU" altLang="en-US" smtClean="0"/>
              <a:t>Describe elements then compare examples. </a:t>
            </a:r>
          </a:p>
          <a:p>
            <a:pPr eaLnBrk="1" hangingPunct="1">
              <a:spcBef>
                <a:spcPct val="0"/>
              </a:spcBef>
            </a:pPr>
            <a:r>
              <a:rPr lang="en-AU" altLang="en-US" smtClean="0"/>
              <a:t>Discuss questions one might ask to </a:t>
            </a:r>
            <a:r>
              <a:rPr lang="en-AU" altLang="en-US" b="1" smtClean="0"/>
              <a:t>evaluate</a:t>
            </a:r>
            <a:r>
              <a:rPr lang="en-AU" altLang="en-US" smtClean="0"/>
              <a:t> their success in achieving their goal. </a:t>
            </a:r>
          </a:p>
          <a:p>
            <a:pPr eaLnBrk="1" hangingPunct="1">
              <a:spcBef>
                <a:spcPct val="0"/>
              </a:spcBef>
            </a:pPr>
            <a:r>
              <a:rPr lang="en-AU" altLang="en-US" smtClean="0"/>
              <a:t>Discuss times when to persist or adapt the goal before a </a:t>
            </a:r>
            <a:r>
              <a:rPr lang="en-AU" altLang="en-US" b="1" smtClean="0"/>
              <a:t>redo</a:t>
            </a:r>
            <a:r>
              <a:rPr lang="en-AU" altLang="en-US" smtClean="0"/>
              <a:t>. </a:t>
            </a:r>
          </a:p>
        </p:txBody>
      </p:sp>
      <p:sp>
        <p:nvSpPr>
          <p:cNvPr id="11268" name="Slide Number Placeholder 3"/>
          <p:cNvSpPr>
            <a:spLocks noGrp="1"/>
          </p:cNvSpPr>
          <p:nvPr>
            <p:ph type="sldNum" sz="quarter" idx="5"/>
          </p:nvPr>
        </p:nvSpPr>
        <p:spPr bwMode="auto">
          <a:noFill/>
          <a:ln>
            <a:miter lim="800000"/>
            <a:headEnd/>
            <a:tailEnd/>
          </a:ln>
        </p:spPr>
        <p:txBody>
          <a:bodyPr/>
          <a:lstStyle/>
          <a:p>
            <a:fld id="{52F65B50-9F52-48AA-94A5-FAA6BE7CE7EF}" type="slidenum">
              <a:rPr lang="en-AU" altLang="en-US"/>
              <a:pPr/>
              <a:t>3</a:t>
            </a:fld>
            <a:endParaRPr lang="en-A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a:lstStyle/>
          <a:p>
            <a:pPr eaLnBrk="1" hangingPunct="1">
              <a:spcBef>
                <a:spcPct val="0"/>
              </a:spcBef>
            </a:pPr>
            <a:r>
              <a:rPr lang="en-AU" altLang="en-US" smtClean="0"/>
              <a:t>Teacher notes: </a:t>
            </a:r>
          </a:p>
          <a:p>
            <a:pPr eaLnBrk="1" hangingPunct="1">
              <a:spcBef>
                <a:spcPct val="0"/>
              </a:spcBef>
            </a:pPr>
            <a:r>
              <a:rPr lang="en-AU" altLang="en-US" smtClean="0"/>
              <a:t>Refer to the class ideas about things you need to know and do to ride safely and model how to complete the task. </a:t>
            </a:r>
          </a:p>
          <a:p>
            <a:pPr eaLnBrk="1" hangingPunct="1">
              <a:spcBef>
                <a:spcPct val="0"/>
              </a:spcBef>
            </a:pPr>
            <a:r>
              <a:rPr lang="en-AU" altLang="en-US" smtClean="0"/>
              <a:t>Things I can do to achieve this goal - Actions </a:t>
            </a:r>
            <a:r>
              <a:rPr lang="en-AU" altLang="en-US" i="1" smtClean="0"/>
              <a:t>and</a:t>
            </a:r>
            <a:r>
              <a:rPr lang="en-AU" altLang="en-US" smtClean="0"/>
              <a:t> attitudes that will support success </a:t>
            </a:r>
          </a:p>
          <a:p>
            <a:pPr eaLnBrk="1" hangingPunct="1">
              <a:spcBef>
                <a:spcPct val="0"/>
              </a:spcBef>
            </a:pPr>
            <a:r>
              <a:rPr lang="en-AU" altLang="en-US" smtClean="0"/>
              <a:t>		          - More capable students could research facilities, riding groups or sources of information that could assist them. E.g. 		          explore cycle instead journey planner online to find quiet bike routes to practise skills.</a:t>
            </a:r>
          </a:p>
          <a:p>
            <a:pPr eaLnBrk="1" hangingPunct="1">
              <a:spcBef>
                <a:spcPct val="0"/>
              </a:spcBef>
            </a:pPr>
            <a:r>
              <a:rPr lang="en-AU" altLang="en-US" smtClean="0"/>
              <a:t>Early finishers to read pg. 7 – 8 and complete if they own a bike. </a:t>
            </a:r>
          </a:p>
        </p:txBody>
      </p:sp>
      <p:sp>
        <p:nvSpPr>
          <p:cNvPr id="13316" name="Slide Number Placeholder 3"/>
          <p:cNvSpPr>
            <a:spLocks noGrp="1"/>
          </p:cNvSpPr>
          <p:nvPr>
            <p:ph type="sldNum" sz="quarter" idx="5"/>
          </p:nvPr>
        </p:nvSpPr>
        <p:spPr bwMode="auto">
          <a:noFill/>
          <a:ln>
            <a:miter lim="800000"/>
            <a:headEnd/>
            <a:tailEnd/>
          </a:ln>
        </p:spPr>
        <p:txBody>
          <a:bodyPr/>
          <a:lstStyle/>
          <a:p>
            <a:fld id="{8D444C4E-F075-4A65-B7C2-779D44BF1D9C}" type="slidenum">
              <a:rPr lang="en-AU" altLang="en-US"/>
              <a:pPr/>
              <a:t>4</a:t>
            </a:fld>
            <a:endParaRPr lang="en-AU"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eaLnBrk="1" hangingPunct="1">
              <a:spcBef>
                <a:spcPct val="0"/>
              </a:spcBef>
            </a:pPr>
            <a:r>
              <a:rPr lang="en-AU" altLang="en-US" smtClean="0"/>
              <a:t>Teachers notes: Either read out loud of give the class time to read it independently. </a:t>
            </a:r>
          </a:p>
        </p:txBody>
      </p:sp>
      <p:sp>
        <p:nvSpPr>
          <p:cNvPr id="16388" name="Slide Number Placeholder 3"/>
          <p:cNvSpPr>
            <a:spLocks noGrp="1"/>
          </p:cNvSpPr>
          <p:nvPr>
            <p:ph type="sldNum" sz="quarter" idx="5"/>
          </p:nvPr>
        </p:nvSpPr>
        <p:spPr bwMode="auto">
          <a:noFill/>
          <a:ln>
            <a:miter lim="800000"/>
            <a:headEnd/>
            <a:tailEnd/>
          </a:ln>
        </p:spPr>
        <p:txBody>
          <a:bodyPr/>
          <a:lstStyle/>
          <a:p>
            <a:fld id="{7461392D-5708-4D59-B5BB-5EB9EFAF18FC}" type="slidenum">
              <a:rPr lang="en-AU" altLang="en-US"/>
              <a:pPr/>
              <a:t>6</a:t>
            </a:fld>
            <a:endParaRPr lang="en-A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eaLnBrk="1" hangingPunct="1"/>
            <a:r>
              <a:rPr lang="en-AU" altLang="en-US" smtClean="0"/>
              <a:t>Teacher notes: </a:t>
            </a:r>
          </a:p>
          <a:p>
            <a:pPr eaLnBrk="1" hangingPunct="1"/>
            <a:r>
              <a:rPr lang="en-AU" altLang="en-US" smtClean="0"/>
              <a:t>Guide discussion to conclude that being organised helps one to achieve intended goals.</a:t>
            </a:r>
          </a:p>
        </p:txBody>
      </p:sp>
      <p:sp>
        <p:nvSpPr>
          <p:cNvPr id="18436" name="Slide Number Placeholder 3"/>
          <p:cNvSpPr>
            <a:spLocks noGrp="1"/>
          </p:cNvSpPr>
          <p:nvPr>
            <p:ph type="sldNum" sz="quarter" idx="5"/>
          </p:nvPr>
        </p:nvSpPr>
        <p:spPr bwMode="auto">
          <a:noFill/>
          <a:ln>
            <a:miter lim="800000"/>
            <a:headEnd/>
            <a:tailEnd/>
          </a:ln>
        </p:spPr>
        <p:txBody>
          <a:bodyPr/>
          <a:lstStyle/>
          <a:p>
            <a:fld id="{1BF9D50F-54C6-4E4D-8590-92F74D29D462}" type="slidenum">
              <a:rPr lang="en-AU" altLang="en-US"/>
              <a:pPr/>
              <a:t>7</a:t>
            </a:fld>
            <a:endParaRPr lang="en-A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pPr eaLnBrk="1" hangingPunct="1"/>
            <a:r>
              <a:rPr lang="en-AU" altLang="en-US" smtClean="0"/>
              <a:t>Teacher notes: Instruct students to use bullet points. Emphasize that the plan should include </a:t>
            </a:r>
            <a:r>
              <a:rPr lang="en-AU" altLang="en-US" i="1" smtClean="0"/>
              <a:t>how</a:t>
            </a:r>
            <a:r>
              <a:rPr lang="en-AU" altLang="en-US" smtClean="0"/>
              <a:t> they will collect the items, and that it will be their responsibility to remember.  </a:t>
            </a:r>
          </a:p>
        </p:txBody>
      </p:sp>
      <p:sp>
        <p:nvSpPr>
          <p:cNvPr id="20484" name="Slide Number Placeholder 3"/>
          <p:cNvSpPr>
            <a:spLocks noGrp="1"/>
          </p:cNvSpPr>
          <p:nvPr>
            <p:ph type="sldNum" sz="quarter" idx="5"/>
          </p:nvPr>
        </p:nvSpPr>
        <p:spPr bwMode="auto">
          <a:noFill/>
          <a:ln>
            <a:miter lim="800000"/>
            <a:headEnd/>
            <a:tailEnd/>
          </a:ln>
        </p:spPr>
        <p:txBody>
          <a:bodyPr/>
          <a:lstStyle/>
          <a:p>
            <a:fld id="{DCC97A68-5117-402D-8B99-2D41B6822D84}" type="slidenum">
              <a:rPr lang="en-AU" altLang="en-US"/>
              <a:pPr/>
              <a:t>8</a:t>
            </a:fld>
            <a:endParaRPr lang="en-AU"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r>
              <a:rPr lang="en-AU" altLang="en-US" smtClean="0"/>
              <a:t>If not completed in class, have student do it as homework or at another time during school. </a:t>
            </a:r>
          </a:p>
        </p:txBody>
      </p:sp>
      <p:sp>
        <p:nvSpPr>
          <p:cNvPr id="22532" name="Slide Number Placeholder 3"/>
          <p:cNvSpPr>
            <a:spLocks noGrp="1"/>
          </p:cNvSpPr>
          <p:nvPr>
            <p:ph type="sldNum" sz="quarter" idx="5"/>
          </p:nvPr>
        </p:nvSpPr>
        <p:spPr bwMode="auto">
          <a:noFill/>
          <a:ln>
            <a:miter lim="800000"/>
            <a:headEnd/>
            <a:tailEnd/>
          </a:ln>
        </p:spPr>
        <p:txBody>
          <a:bodyPr/>
          <a:lstStyle/>
          <a:p>
            <a:fld id="{72F22E27-EF2F-41A6-9E66-1C9E0DBC5047}" type="slidenum">
              <a:rPr lang="en-AU" altLang="en-US"/>
              <a:pPr/>
              <a:t>9</a:t>
            </a:fld>
            <a:endParaRPr lang="en-AU"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r>
              <a:rPr lang="en-AU" altLang="en-US" smtClean="0"/>
              <a:t>Teacher notes</a:t>
            </a:r>
          </a:p>
          <a:p>
            <a:r>
              <a:rPr lang="en-AU" altLang="en-US" smtClean="0"/>
              <a:t>To avoid students pretending to know what the odd one out is before they really do tell them that you might randomly ask someone what the odd one out is to check.</a:t>
            </a:r>
          </a:p>
        </p:txBody>
      </p:sp>
      <p:sp>
        <p:nvSpPr>
          <p:cNvPr id="24580" name="Slide Number Placeholder 3"/>
          <p:cNvSpPr>
            <a:spLocks noGrp="1"/>
          </p:cNvSpPr>
          <p:nvPr>
            <p:ph type="sldNum" sz="quarter" idx="5"/>
          </p:nvPr>
        </p:nvSpPr>
        <p:spPr bwMode="auto">
          <a:noFill/>
          <a:ln>
            <a:miter lim="800000"/>
            <a:headEnd/>
            <a:tailEnd/>
          </a:ln>
        </p:spPr>
        <p:txBody>
          <a:bodyPr/>
          <a:lstStyle/>
          <a:p>
            <a:fld id="{4A0FF227-A4D3-4704-9AE5-F6B4C482765D}" type="slidenum">
              <a:rPr lang="en-AU" altLang="en-US"/>
              <a:pPr/>
              <a:t>10</a:t>
            </a:fld>
            <a:endParaRPr lang="en-AU"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screen">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srcRect/>
          <a:stretch>
            <a:fillRect/>
          </a:stretch>
        </p:blipFill>
        <p:spPr bwMode="auto">
          <a:xfrm>
            <a:off x="12700" y="0"/>
            <a:ext cx="9118600" cy="68580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fld id="{529C06C9-D9E3-4FF3-9EE8-E186E56820A6}" type="datetimeFigureOut">
              <a:rPr lang="en-US"/>
              <a:pPr/>
              <a:t>11/27/2015</a:t>
            </a:fld>
            <a:endParaRPr lang="en-US"/>
          </a:p>
        </p:txBody>
      </p:sp>
      <p:sp>
        <p:nvSpPr>
          <p:cNvPr id="4" name="Footer Placeholder 2"/>
          <p:cNvSpPr>
            <a:spLocks noGrp="1"/>
          </p:cNvSpPr>
          <p:nvPr>
            <p:ph type="ftr" sz="quarter" idx="11"/>
          </p:nvPr>
        </p:nvSpPr>
        <p:spPr/>
        <p:txBody>
          <a:bodyPr/>
          <a:lstStyle>
            <a:lvl1pPr>
              <a:defRPr/>
            </a:lvl1pPr>
          </a:lstStyle>
          <a:p>
            <a:endParaRPr lang="en-US"/>
          </a:p>
        </p:txBody>
      </p:sp>
      <p:sp>
        <p:nvSpPr>
          <p:cNvPr id="5" name="Slide Number Placeholder 3"/>
          <p:cNvSpPr>
            <a:spLocks noGrp="1"/>
          </p:cNvSpPr>
          <p:nvPr>
            <p:ph type="sldNum" sz="quarter" idx="12"/>
          </p:nvPr>
        </p:nvSpPr>
        <p:spPr/>
        <p:txBody>
          <a:bodyPr/>
          <a:lstStyle>
            <a:lvl1pPr>
              <a:defRPr/>
            </a:lvl1pPr>
          </a:lstStyle>
          <a:p>
            <a:fld id="{4863114C-6A70-48B6-AD4A-E4259D03B81A}"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a:xfrm>
            <a:off x="541130" y="1521128"/>
            <a:ext cx="8061740" cy="3960000"/>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29D604BF-259D-41A6-89E7-824B266B68BB}" type="datetimeFigureOut">
              <a:rPr lang="en-US"/>
              <a:pPr/>
              <a:t>11/27/2015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258DC1-8B16-44C0-8A13-BDEF0D1F6E09}"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image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7" name="Content Placeholder 2"/>
          <p:cNvSpPr>
            <a:spLocks noGrp="1"/>
          </p:cNvSpPr>
          <p:nvPr>
            <p:ph idx="1"/>
          </p:nvPr>
        </p:nvSpPr>
        <p:spPr>
          <a:xfrm>
            <a:off x="541130" y="1521128"/>
            <a:ext cx="8061740" cy="3960000"/>
          </a:xfrm>
        </p:spPr>
        <p:txBody>
          <a:bodyPr/>
          <a:lstStyle>
            <a:lvl1pPr marL="0" indent="0">
              <a:buFontTx/>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2238140-A16D-4DEB-8F93-7FE5BD348AD9}" type="datetimeFigureOut">
              <a:rPr lang="en-US"/>
              <a:pPr/>
              <a:t>11/27/2015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DBE897-7942-4D93-AD9D-EB556C744553}"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srcRect/>
          <a:stretch>
            <a:fillRect/>
          </a:stretch>
        </p:blipFill>
        <p:spPr bwMode="auto">
          <a:xfrm>
            <a:off x="12700" y="0"/>
            <a:ext cx="9118600" cy="6858000"/>
          </a:xfrm>
          <a:prstGeom prst="rect">
            <a:avLst/>
          </a:prstGeom>
          <a:noFill/>
          <a:ln w="9525">
            <a:noFill/>
            <a:miter lim="800000"/>
            <a:headEnd/>
            <a:tailEnd/>
          </a:ln>
        </p:spPr>
      </p:pic>
      <p:sp>
        <p:nvSpPr>
          <p:cNvPr id="3" name="Content Placeholder 2"/>
          <p:cNvSpPr>
            <a:spLocks noGrp="1"/>
          </p:cNvSpPr>
          <p:nvPr>
            <p:ph idx="1"/>
          </p:nvPr>
        </p:nvSpPr>
        <p:spPr>
          <a:xfrm>
            <a:off x="541130" y="540000"/>
            <a:ext cx="8061740" cy="4467380"/>
          </a:xfrm>
        </p:spPr>
        <p:txBody>
          <a:bodyPr/>
          <a:lstStyle>
            <a:lvl1pPr marL="0" indent="0">
              <a:buFontTx/>
              <a:buNone/>
              <a:defRPr/>
            </a:lvl1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AAA2779-C487-4BF3-A676-F5E1F6EABD35}" type="datetimeFigureOut">
              <a:rPr lang="en-US"/>
              <a:pPr/>
              <a:t>11/27/2015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A0AF757-35F9-458F-AB8E-68E50C3A50DD}"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srcRect/>
          <a:stretch>
            <a:fillRect/>
          </a:stretch>
        </p:blipFill>
        <p:spPr bwMode="auto">
          <a:xfrm>
            <a:off x="12700" y="0"/>
            <a:ext cx="9118600" cy="6858000"/>
          </a:xfrm>
          <a:prstGeom prst="rect">
            <a:avLst/>
          </a:prstGeom>
          <a:noFill/>
          <a:ln w="9525">
            <a:noFill/>
            <a:miter lim="800000"/>
            <a:headEnd/>
            <a:tailEnd/>
          </a:ln>
        </p:spPr>
      </p:pic>
      <p:sp>
        <p:nvSpPr>
          <p:cNvPr id="3" name="Content Placeholder 2"/>
          <p:cNvSpPr>
            <a:spLocks noGrp="1"/>
          </p:cNvSpPr>
          <p:nvPr>
            <p:ph idx="1"/>
          </p:nvPr>
        </p:nvSpPr>
        <p:spPr>
          <a:xfrm>
            <a:off x="541130" y="540000"/>
            <a:ext cx="8061740" cy="4467380"/>
          </a:xfrm>
        </p:spPr>
        <p:txBody>
          <a:bodyPr/>
          <a:lstStyle>
            <a:lvl1pPr marL="0" indent="0">
              <a:buFontTx/>
              <a:buNone/>
              <a:defRPr/>
            </a:lvl1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FCB3C53-4469-407D-83B6-864AE6C3EF3F}" type="datetimeFigureOut">
              <a:rPr lang="en-US"/>
              <a:pPr/>
              <a:t>11/27/2015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F4D6701-3A66-4DA4-AD6C-D5996D44AAD9}"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7"/>
          <a:srcRect/>
          <a:stretch>
            <a:fillRect/>
          </a:stretch>
        </p:blipFill>
        <p:spPr bwMode="auto">
          <a:xfrm>
            <a:off x="12700" y="0"/>
            <a:ext cx="9118600" cy="6858000"/>
          </a:xfrm>
          <a:prstGeom prst="rect">
            <a:avLst/>
          </a:prstGeom>
          <a:noFill/>
          <a:ln w="9525">
            <a:noFill/>
            <a:miter lim="800000"/>
            <a:headEnd/>
            <a:tailEnd/>
          </a:ln>
        </p:spPr>
      </p:pic>
      <p:sp>
        <p:nvSpPr>
          <p:cNvPr id="1027" name="Title Placeholder 1"/>
          <p:cNvSpPr>
            <a:spLocks noGrp="1"/>
          </p:cNvSpPr>
          <p:nvPr>
            <p:ph type="title"/>
          </p:nvPr>
        </p:nvSpPr>
        <p:spPr bwMode="auto">
          <a:xfrm>
            <a:off x="541338" y="274638"/>
            <a:ext cx="8061325" cy="1150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ltLang="en-US" smtClean="0"/>
              <a:t>Click to edit Master title style</a:t>
            </a:r>
            <a:endParaRPr lang="en-US" altLang="en-US" smtClean="0"/>
          </a:p>
        </p:txBody>
      </p:sp>
      <p:sp>
        <p:nvSpPr>
          <p:cNvPr id="1028" name="Text Placeholder 2"/>
          <p:cNvSpPr>
            <a:spLocks noGrp="1"/>
          </p:cNvSpPr>
          <p:nvPr>
            <p:ph type="body" idx="1"/>
          </p:nvPr>
        </p:nvSpPr>
        <p:spPr bwMode="auto">
          <a:xfrm>
            <a:off x="541338" y="1520825"/>
            <a:ext cx="8061325" cy="3470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2C63233B-BE15-4AE3-8E81-305638CC4D88}" type="datetimeFigureOut">
              <a:rPr lang="en-US"/>
              <a:pPr/>
              <a:t>11/27/2015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252B06FF-AF69-4F44-BE0D-A50918E3DAD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6" r:id="rId1"/>
    <p:sldLayoutId id="2147483694" r:id="rId2"/>
    <p:sldLayoutId id="2147483695" r:id="rId3"/>
    <p:sldLayoutId id="2147483697" r:id="rId4"/>
    <p:sldLayoutId id="2147483698" r:id="rId5"/>
  </p:sldLayoutIdLst>
  <p:timing>
    <p:tnLst>
      <p:par>
        <p:cTn id="1" dur="indefinite" restart="never" nodeType="tmRoot"/>
      </p:par>
    </p:tnLst>
  </p:timing>
  <p:txStyles>
    <p:titleStyle>
      <a:lvl1pPr algn="l" defTabSz="457200" rtl="0" eaLnBrk="0" fontAlgn="base" hangingPunct="0">
        <a:spcBef>
          <a:spcPct val="0"/>
        </a:spcBef>
        <a:spcAft>
          <a:spcPct val="0"/>
        </a:spcAft>
        <a:defRPr sz="3400" b="1" kern="1200">
          <a:solidFill>
            <a:schemeClr val="tx1"/>
          </a:solidFill>
          <a:latin typeface="+mj-lt"/>
          <a:ea typeface="+mj-ea"/>
          <a:cs typeface="+mj-cs"/>
        </a:defRPr>
      </a:lvl1pPr>
      <a:lvl2pPr algn="l" defTabSz="457200" rtl="0" eaLnBrk="0" fontAlgn="base" hangingPunct="0">
        <a:spcBef>
          <a:spcPct val="0"/>
        </a:spcBef>
        <a:spcAft>
          <a:spcPct val="0"/>
        </a:spcAft>
        <a:defRPr sz="3400" b="1">
          <a:solidFill>
            <a:schemeClr val="tx1"/>
          </a:solidFill>
          <a:latin typeface="Calibri" panose="020F0502020204030204" pitchFamily="34" charset="0"/>
        </a:defRPr>
      </a:lvl2pPr>
      <a:lvl3pPr algn="l" defTabSz="457200" rtl="0" eaLnBrk="0" fontAlgn="base" hangingPunct="0">
        <a:spcBef>
          <a:spcPct val="0"/>
        </a:spcBef>
        <a:spcAft>
          <a:spcPct val="0"/>
        </a:spcAft>
        <a:defRPr sz="3400" b="1">
          <a:solidFill>
            <a:schemeClr val="tx1"/>
          </a:solidFill>
          <a:latin typeface="Calibri" panose="020F0502020204030204" pitchFamily="34" charset="0"/>
        </a:defRPr>
      </a:lvl3pPr>
      <a:lvl4pPr algn="l" defTabSz="457200" rtl="0" eaLnBrk="0" fontAlgn="base" hangingPunct="0">
        <a:spcBef>
          <a:spcPct val="0"/>
        </a:spcBef>
        <a:spcAft>
          <a:spcPct val="0"/>
        </a:spcAft>
        <a:defRPr sz="3400" b="1">
          <a:solidFill>
            <a:schemeClr val="tx1"/>
          </a:solidFill>
          <a:latin typeface="Calibri" panose="020F0502020204030204" pitchFamily="34" charset="0"/>
        </a:defRPr>
      </a:lvl4pPr>
      <a:lvl5pPr algn="l" defTabSz="457200" rtl="0" eaLnBrk="0" fontAlgn="base" hangingPunct="0">
        <a:spcBef>
          <a:spcPct val="0"/>
        </a:spcBef>
        <a:spcAft>
          <a:spcPct val="0"/>
        </a:spcAft>
        <a:defRPr sz="3400" b="1">
          <a:solidFill>
            <a:schemeClr val="tx1"/>
          </a:solidFill>
          <a:latin typeface="Calibri" panose="020F0502020204030204" pitchFamily="34" charset="0"/>
        </a:defRPr>
      </a:lvl5pPr>
      <a:lvl6pPr marL="457200" algn="l" defTabSz="457200" rtl="0" fontAlgn="base">
        <a:spcBef>
          <a:spcPct val="0"/>
        </a:spcBef>
        <a:spcAft>
          <a:spcPct val="0"/>
        </a:spcAft>
        <a:defRPr sz="3400" b="1">
          <a:solidFill>
            <a:schemeClr val="tx1"/>
          </a:solidFill>
          <a:latin typeface="Calibri" panose="020F0502020204030204" pitchFamily="34" charset="0"/>
        </a:defRPr>
      </a:lvl6pPr>
      <a:lvl7pPr marL="914400" algn="l" defTabSz="457200" rtl="0" fontAlgn="base">
        <a:spcBef>
          <a:spcPct val="0"/>
        </a:spcBef>
        <a:spcAft>
          <a:spcPct val="0"/>
        </a:spcAft>
        <a:defRPr sz="3400" b="1">
          <a:solidFill>
            <a:schemeClr val="tx1"/>
          </a:solidFill>
          <a:latin typeface="Calibri" panose="020F0502020204030204" pitchFamily="34" charset="0"/>
        </a:defRPr>
      </a:lvl7pPr>
      <a:lvl8pPr marL="1371600" algn="l" defTabSz="457200" rtl="0" fontAlgn="base">
        <a:spcBef>
          <a:spcPct val="0"/>
        </a:spcBef>
        <a:spcAft>
          <a:spcPct val="0"/>
        </a:spcAft>
        <a:defRPr sz="3400" b="1">
          <a:solidFill>
            <a:schemeClr val="tx1"/>
          </a:solidFill>
          <a:latin typeface="Calibri" panose="020F0502020204030204" pitchFamily="34" charset="0"/>
        </a:defRPr>
      </a:lvl8pPr>
      <a:lvl9pPr marL="1828800" algn="l" defTabSz="457200" rtl="0" fontAlgn="base">
        <a:spcBef>
          <a:spcPct val="0"/>
        </a:spcBef>
        <a:spcAft>
          <a:spcPct val="0"/>
        </a:spcAft>
        <a:defRPr sz="3400" b="1">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au/"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541338" y="1674813"/>
            <a:ext cx="8061325" cy="4468812"/>
          </a:xfrm>
        </p:spPr>
        <p:txBody>
          <a:bodyPr/>
          <a:lstStyle/>
          <a:p>
            <a:pPr algn="ctr" eaLnBrk="1" hangingPunct="1"/>
            <a:r>
              <a:rPr lang="en-US" altLang="en-US" sz="8000" b="1" smtClean="0">
                <a:latin typeface="Arial" charset="0"/>
                <a:cs typeface="Arial" charset="0"/>
              </a:rPr>
              <a:t>Getting Organized </a:t>
            </a:r>
          </a:p>
        </p:txBody>
      </p: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AU" altLang="en-US" smtClean="0"/>
              <a:t>Odd one out investigation</a:t>
            </a:r>
          </a:p>
        </p:txBody>
      </p:sp>
      <p:sp>
        <p:nvSpPr>
          <p:cNvPr id="23555" name="Content Placeholder 2"/>
          <p:cNvSpPr>
            <a:spLocks noGrp="1"/>
          </p:cNvSpPr>
          <p:nvPr>
            <p:ph idx="1"/>
          </p:nvPr>
        </p:nvSpPr>
        <p:spPr>
          <a:xfrm>
            <a:off x="541338" y="998538"/>
            <a:ext cx="8061325" cy="3959225"/>
          </a:xfrm>
        </p:spPr>
        <p:txBody>
          <a:bodyPr/>
          <a:lstStyle/>
          <a:p>
            <a:pPr marL="514350" indent="-514350">
              <a:buFont typeface="Calibri" pitchFamily="34" charset="0"/>
              <a:buAutoNum type="arabicPeriod"/>
            </a:pPr>
            <a:r>
              <a:rPr lang="en-AU" altLang="en-US" smtClean="0"/>
              <a:t>Spot the odd one out.</a:t>
            </a:r>
          </a:p>
          <a:p>
            <a:pPr marL="514350" indent="-514350">
              <a:buFont typeface="Calibri" pitchFamily="34" charset="0"/>
              <a:buAutoNum type="arabicPeriod"/>
            </a:pPr>
            <a:r>
              <a:rPr lang="en-AU" altLang="en-US" smtClean="0"/>
              <a:t>Put your hands on your head when you spot it.</a:t>
            </a:r>
          </a:p>
          <a:p>
            <a:pPr marL="514350" indent="-514350">
              <a:buFont typeface="Calibri" pitchFamily="34" charset="0"/>
              <a:buAutoNum type="arabicPeriod"/>
            </a:pPr>
            <a:r>
              <a:rPr lang="en-AU" altLang="en-US" smtClean="0"/>
              <a:t>Record the time it takes to spot the odd one out.</a:t>
            </a:r>
          </a:p>
        </p:txBody>
      </p:sp>
      <p:graphicFrame>
        <p:nvGraphicFramePr>
          <p:cNvPr id="4" name="Table 3"/>
          <p:cNvGraphicFramePr>
            <a:graphicFrameLocks noGrp="1"/>
          </p:cNvGraphicFramePr>
          <p:nvPr/>
        </p:nvGraphicFramePr>
        <p:xfrm>
          <a:off x="965200" y="4070350"/>
          <a:ext cx="7294564" cy="1791681"/>
        </p:xfrm>
        <a:graphic>
          <a:graphicData uri="http://schemas.openxmlformats.org/drawingml/2006/table">
            <a:tbl>
              <a:tblPr firstRow="1" bandRow="1">
                <a:tableStyleId>{5C22544A-7EE6-4342-B048-85BDC9FD1C3A}</a:tableStyleId>
              </a:tblPr>
              <a:tblGrid>
                <a:gridCol w="3647282"/>
                <a:gridCol w="3647282"/>
              </a:tblGrid>
              <a:tr h="465873">
                <a:tc>
                  <a:txBody>
                    <a:bodyPr/>
                    <a:lstStyle/>
                    <a:p>
                      <a:r>
                        <a:rPr lang="en-AU" sz="1800" dirty="0" smtClean="0"/>
                        <a:t>First</a:t>
                      </a:r>
                      <a:r>
                        <a:rPr lang="en-AU" sz="1800" baseline="0" dirty="0" smtClean="0"/>
                        <a:t> group (seconds)</a:t>
                      </a:r>
                      <a:endParaRPr lang="en-AU" sz="1800" dirty="0"/>
                    </a:p>
                  </a:txBody>
                  <a:tcPr marL="91433" marR="91433" marT="45684" marB="45684"/>
                </a:tc>
                <a:tc>
                  <a:txBody>
                    <a:bodyPr/>
                    <a:lstStyle/>
                    <a:p>
                      <a:r>
                        <a:rPr lang="en-AU" sz="1800" dirty="0" smtClean="0"/>
                        <a:t>Second group (seconds)</a:t>
                      </a:r>
                      <a:endParaRPr lang="en-AU" sz="1800" dirty="0"/>
                    </a:p>
                  </a:txBody>
                  <a:tcPr marL="91433" marR="91433" marT="45684" marB="45684"/>
                </a:tc>
              </a:tr>
              <a:tr h="1324827">
                <a:tc>
                  <a:txBody>
                    <a:bodyPr/>
                    <a:lstStyle/>
                    <a:p>
                      <a:pPr>
                        <a:lnSpc>
                          <a:spcPct val="150000"/>
                        </a:lnSpc>
                      </a:pPr>
                      <a:r>
                        <a:rPr lang="en-AU" sz="1800" dirty="0" smtClean="0"/>
                        <a:t>1.</a:t>
                      </a:r>
                    </a:p>
                    <a:p>
                      <a:pPr>
                        <a:lnSpc>
                          <a:spcPct val="150000"/>
                        </a:lnSpc>
                      </a:pPr>
                      <a:r>
                        <a:rPr lang="en-AU" sz="1800" dirty="0" smtClean="0"/>
                        <a:t>2.</a:t>
                      </a:r>
                    </a:p>
                    <a:p>
                      <a:pPr>
                        <a:lnSpc>
                          <a:spcPct val="150000"/>
                        </a:lnSpc>
                      </a:pPr>
                      <a:r>
                        <a:rPr lang="en-AU" sz="1800" dirty="0" smtClean="0"/>
                        <a:t>3.</a:t>
                      </a:r>
                      <a:endParaRPr lang="en-AU" sz="1800" dirty="0"/>
                    </a:p>
                  </a:txBody>
                  <a:tcPr marL="91433" marR="91433" marT="45684" marB="45684"/>
                </a:tc>
                <a:tc>
                  <a:txBody>
                    <a:bodyPr/>
                    <a:lstStyle/>
                    <a:p>
                      <a:pPr>
                        <a:lnSpc>
                          <a:spcPct val="150000"/>
                        </a:lnSpc>
                      </a:pPr>
                      <a:r>
                        <a:rPr lang="en-AU" sz="1800" dirty="0" smtClean="0"/>
                        <a:t>1.</a:t>
                      </a:r>
                    </a:p>
                    <a:p>
                      <a:pPr>
                        <a:lnSpc>
                          <a:spcPct val="150000"/>
                        </a:lnSpc>
                      </a:pPr>
                      <a:r>
                        <a:rPr lang="en-AU" sz="1800" dirty="0" smtClean="0"/>
                        <a:t>2.</a:t>
                      </a:r>
                    </a:p>
                    <a:p>
                      <a:pPr>
                        <a:lnSpc>
                          <a:spcPct val="150000"/>
                        </a:lnSpc>
                      </a:pPr>
                      <a:r>
                        <a:rPr lang="en-AU" sz="1800" dirty="0" smtClean="0"/>
                        <a:t>3.</a:t>
                      </a:r>
                    </a:p>
                  </a:txBody>
                  <a:tcPr marL="91433" marR="91433" marT="45684" marB="45684"/>
                </a:tc>
              </a:tr>
            </a:tbl>
          </a:graphicData>
        </a:graphic>
      </p:graphicFrame>
      <p:sp>
        <p:nvSpPr>
          <p:cNvPr id="5" name="Rectangle 4"/>
          <p:cNvSpPr/>
          <p:nvPr/>
        </p:nvSpPr>
        <p:spPr>
          <a:xfrm>
            <a:off x="303213" y="6246813"/>
            <a:ext cx="2647950" cy="463550"/>
          </a:xfrm>
          <a:prstGeom prst="rect">
            <a:avLst/>
          </a:prstGeom>
          <a:solidFill>
            <a:srgbClr val="FF00FF"/>
          </a:solidFill>
        </p:spPr>
        <p:style>
          <a:lnRef idx="1">
            <a:schemeClr val="accent1"/>
          </a:lnRef>
          <a:fillRef idx="3">
            <a:schemeClr val="accent1"/>
          </a:fillRef>
          <a:effectRef idx="2">
            <a:schemeClr val="accent1"/>
          </a:effectRef>
          <a:fontRef idx="minor">
            <a:schemeClr val="lt1"/>
          </a:fontRef>
        </p:style>
        <p:txBody>
          <a:bodyPr anchor="ctr"/>
          <a:lstStyle/>
          <a:p>
            <a:pPr algn="ctr"/>
            <a:r>
              <a:rPr lang="en-AU" sz="2000">
                <a:solidFill>
                  <a:srgbClr val="FFFFFF"/>
                </a:solidFill>
                <a:latin typeface="Arial" charset="0"/>
                <a:cs typeface="Arial" charset="0"/>
                <a:hlinkClick r:id="rId3"/>
              </a:rPr>
              <a:t>Online stopwatch</a:t>
            </a:r>
            <a:endParaRPr lang="en-AU" sz="2000">
              <a:solidFill>
                <a:srgbClr val="FFFFFF"/>
              </a:solidFill>
              <a:latin typeface="Arial" charset="0"/>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541338" y="1520825"/>
            <a:ext cx="8061325" cy="3960813"/>
          </a:xfrm>
        </p:spPr>
        <p:txBody>
          <a:bodyPr/>
          <a:lstStyle/>
          <a:p>
            <a:pPr algn="ctr"/>
            <a:r>
              <a:rPr lang="en-AU" altLang="en-US" sz="7200" smtClean="0">
                <a:latin typeface="Arial" charset="0"/>
                <a:cs typeface="Arial" charset="0"/>
              </a:rPr>
              <a:t>First group</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AU" altLang="en-US" smtClean="0"/>
          </a:p>
        </p:txBody>
      </p:sp>
      <p:pic>
        <p:nvPicPr>
          <p:cNvPr id="26627" name="Content Placeholder 1"/>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AU" altLang="en-US" smtClean="0"/>
          </a:p>
        </p:txBody>
      </p:sp>
      <p:pic>
        <p:nvPicPr>
          <p:cNvPr id="27651" name="Content Placeholder 3"/>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AU" altLang="en-US" smtClean="0"/>
          </a:p>
        </p:txBody>
      </p:sp>
      <p:pic>
        <p:nvPicPr>
          <p:cNvPr id="28675" name="Content Placeholder 3"/>
          <p:cNvPicPr>
            <a:picLocks noGrp="1" noChangeAspect="1"/>
          </p:cNvPicPr>
          <p:nvPr>
            <p:ph idx="1"/>
          </p:nvPr>
        </p:nvPicPr>
        <p:blipFill>
          <a:blip r:embed="rId2"/>
          <a:srcRect/>
          <a:stretch>
            <a:fillRect/>
          </a:stretch>
        </p:blipFill>
        <p:spPr>
          <a:xfrm>
            <a:off x="-3175" y="0"/>
            <a:ext cx="9147175" cy="6859588"/>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541338" y="1520825"/>
            <a:ext cx="8061325" cy="3960813"/>
          </a:xfrm>
        </p:spPr>
        <p:txBody>
          <a:bodyPr/>
          <a:lstStyle/>
          <a:p>
            <a:pPr algn="ctr"/>
            <a:r>
              <a:rPr lang="en-AU" altLang="en-US" sz="7200" smtClean="0">
                <a:latin typeface="Arial" charset="0"/>
                <a:cs typeface="Arial" charset="0"/>
              </a:rPr>
              <a:t>Second group</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AU" altLang="en-US" smtClean="0"/>
          </a:p>
        </p:txBody>
      </p:sp>
      <p:pic>
        <p:nvPicPr>
          <p:cNvPr id="30723" name="Content Placeholder 3"/>
          <p:cNvPicPr>
            <a:picLocks noGrp="1" noChangeAspect="1"/>
          </p:cNvPicPr>
          <p:nvPr>
            <p:ph idx="1"/>
          </p:nvPr>
        </p:nvPicPr>
        <p:blipFill>
          <a:blip r:embed="rId2"/>
          <a:srcRect l="9409" t="28072" r="10423" b="15355"/>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AU" altLang="en-US" smtClean="0"/>
          </a:p>
        </p:txBody>
      </p:sp>
      <p:sp>
        <p:nvSpPr>
          <p:cNvPr id="31747" name="Content Placeholder 2"/>
          <p:cNvSpPr>
            <a:spLocks noGrp="1"/>
          </p:cNvSpPr>
          <p:nvPr>
            <p:ph idx="1"/>
          </p:nvPr>
        </p:nvSpPr>
        <p:spPr>
          <a:xfrm>
            <a:off x="541338" y="1520825"/>
            <a:ext cx="8061325" cy="3960813"/>
          </a:xfrm>
        </p:spPr>
        <p:txBody>
          <a:bodyPr/>
          <a:lstStyle/>
          <a:p>
            <a:endParaRPr lang="en-AU" altLang="en-US" smtClean="0"/>
          </a:p>
        </p:txBody>
      </p:sp>
      <p:pic>
        <p:nvPicPr>
          <p:cNvPr id="31748" name="Picture 3"/>
          <p:cNvPicPr>
            <a:picLocks noChangeAspect="1"/>
          </p:cNvPicPr>
          <p:nvPr/>
        </p:nvPicPr>
        <p:blipFill>
          <a:blip r:embed="rId2"/>
          <a:srcRect l="10199" t="33061" r="31932" b="21555"/>
          <a:stretch>
            <a:fillRect/>
          </a:stretch>
        </p:blipFill>
        <p:spPr bwMode="auto">
          <a:xfrm>
            <a:off x="0"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AU" altLang="en-US" smtClean="0"/>
          </a:p>
        </p:txBody>
      </p:sp>
      <p:pic>
        <p:nvPicPr>
          <p:cNvPr id="32771" name="Content Placeholder 3"/>
          <p:cNvPicPr>
            <a:picLocks noGrp="1" noChangeAspect="1"/>
          </p:cNvPicPr>
          <p:nvPr>
            <p:ph idx="1"/>
          </p:nvPr>
        </p:nvPicPr>
        <p:blipFill>
          <a:blip r:embed="rId2"/>
          <a:srcRect/>
          <a:stretch>
            <a:fillRect/>
          </a:stretch>
        </p:blipFill>
        <p:spPr>
          <a:xfrm>
            <a:off x="0" y="0"/>
            <a:ext cx="9163050" cy="6858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AU" altLang="en-US" sz="3200" smtClean="0">
                <a:latin typeface="Arial" charset="0"/>
                <a:cs typeface="Arial" charset="0"/>
              </a:rPr>
              <a:t>Compare the results</a:t>
            </a:r>
            <a:br>
              <a:rPr lang="en-AU" altLang="en-US" sz="3200" smtClean="0">
                <a:latin typeface="Arial" charset="0"/>
                <a:cs typeface="Arial" charset="0"/>
              </a:rPr>
            </a:br>
            <a:endParaRPr lang="en-AU" altLang="en-US" smtClean="0"/>
          </a:p>
        </p:txBody>
      </p:sp>
      <p:sp>
        <p:nvSpPr>
          <p:cNvPr id="3" name="Content Placeholder 2"/>
          <p:cNvSpPr>
            <a:spLocks noGrp="1"/>
          </p:cNvSpPr>
          <p:nvPr>
            <p:ph idx="1"/>
          </p:nvPr>
        </p:nvSpPr>
        <p:spPr>
          <a:xfrm>
            <a:off x="541338" y="1520825"/>
            <a:ext cx="8061325" cy="3960813"/>
          </a:xfrm>
        </p:spPr>
        <p:txBody>
          <a:bodyPr/>
          <a:lstStyle/>
          <a:p>
            <a:pPr eaLnBrk="1" hangingPunct="1"/>
            <a:r>
              <a:rPr lang="en-AU" altLang="en-US" smtClean="0">
                <a:latin typeface="Arial" charset="0"/>
                <a:cs typeface="Arial" charset="0"/>
              </a:rPr>
              <a:t>What is the time difference between each group? What could be the reason for this?</a:t>
            </a:r>
          </a:p>
          <a:p>
            <a:pPr eaLnBrk="1" hangingPunct="1"/>
            <a:endParaRPr lang="en-AU" altLang="en-US" smtClean="0">
              <a:latin typeface="Arial" charset="0"/>
              <a:cs typeface="Arial" charset="0"/>
            </a:endParaRPr>
          </a:p>
          <a:p>
            <a:pPr eaLnBrk="1" hangingPunct="1"/>
            <a:r>
              <a:rPr lang="en-AU" altLang="en-US" smtClean="0">
                <a:latin typeface="Arial" charset="0"/>
                <a:cs typeface="Arial" charset="0"/>
              </a:rPr>
              <a:t>What might have influence our results?</a:t>
            </a:r>
          </a:p>
          <a:p>
            <a:pPr eaLnBrk="1" hangingPunct="1"/>
            <a:endParaRPr lang="en-AU" altLang="en-US" smtClean="0">
              <a:latin typeface="Arial" charset="0"/>
              <a:cs typeface="Arial" charset="0"/>
            </a:endParaRPr>
          </a:p>
          <a:p>
            <a:pPr eaLnBrk="1" hangingPunct="1"/>
            <a:r>
              <a:rPr lang="en-AU" altLang="en-US" smtClean="0">
                <a:latin typeface="Arial" charset="0"/>
                <a:cs typeface="Arial" charset="0"/>
              </a:rPr>
              <a:t>What is our conclusion?</a:t>
            </a:r>
          </a:p>
          <a:p>
            <a:endParaRPr lang="en-AU" altLang="en-US" smtClean="0"/>
          </a:p>
          <a:p>
            <a:endParaRPr lang="en-AU" altLang="en-US"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6"/>
          <p:cNvSpPr>
            <a:spLocks noGrp="1"/>
          </p:cNvSpPr>
          <p:nvPr>
            <p:ph idx="1"/>
          </p:nvPr>
        </p:nvSpPr>
        <p:spPr>
          <a:xfrm>
            <a:off x="541338" y="671513"/>
            <a:ext cx="8061325" cy="5076825"/>
          </a:xfrm>
        </p:spPr>
        <p:txBody>
          <a:bodyPr/>
          <a:lstStyle/>
          <a:p>
            <a:pPr marL="514350" indent="-514350" eaLnBrk="1" hangingPunct="1">
              <a:buFont typeface="Calibri" pitchFamily="34" charset="0"/>
              <a:buAutoNum type="alphaLcPeriod"/>
            </a:pPr>
            <a:r>
              <a:rPr lang="en-AU" sz="3600" smtClean="0">
                <a:latin typeface="Arial" charset="0"/>
                <a:cs typeface="Arial" charset="0"/>
              </a:rPr>
              <a:t>Who has ridden a bicycle before? Why?</a:t>
            </a:r>
          </a:p>
          <a:p>
            <a:pPr marL="514350" indent="-514350" eaLnBrk="1" hangingPunct="1">
              <a:buFont typeface="Calibri" pitchFamily="34" charset="0"/>
              <a:buAutoNum type="alphaLcPeriod"/>
            </a:pPr>
            <a:endParaRPr lang="en-AU" sz="3600" smtClean="0">
              <a:latin typeface="Arial" charset="0"/>
              <a:cs typeface="Arial" charset="0"/>
            </a:endParaRPr>
          </a:p>
          <a:p>
            <a:pPr marL="514350" indent="-514350" eaLnBrk="1" hangingPunct="1">
              <a:buFont typeface="Calibri" pitchFamily="34" charset="0"/>
              <a:buAutoNum type="alphaLcPeriod"/>
            </a:pPr>
            <a:r>
              <a:rPr lang="en-AU" sz="3600" smtClean="0">
                <a:latin typeface="Arial" charset="0"/>
                <a:cs typeface="Arial" charset="0"/>
              </a:rPr>
              <a:t>Are there any other reasons that someone might ride a bike?</a:t>
            </a:r>
          </a:p>
          <a:p>
            <a:pPr marL="514350" indent="-514350" eaLnBrk="1" hangingPunct="1">
              <a:buFont typeface="Calibri" pitchFamily="34" charset="0"/>
              <a:buAutoNum type="alphaLcPeriod"/>
            </a:pPr>
            <a:endParaRPr lang="en-AU" sz="3600" smtClean="0">
              <a:latin typeface="Arial" charset="0"/>
              <a:cs typeface="Arial" charset="0"/>
            </a:endParaRPr>
          </a:p>
          <a:p>
            <a:pPr marL="514350" indent="-514350" eaLnBrk="1" hangingPunct="1">
              <a:buFont typeface="Calibri" pitchFamily="34" charset="0"/>
              <a:buAutoNum type="alphaLcPeriod"/>
            </a:pPr>
            <a:r>
              <a:rPr lang="en-AU" sz="3600" smtClean="0">
                <a:latin typeface="Arial" charset="0"/>
                <a:cs typeface="Arial" charset="0"/>
              </a:rPr>
              <a:t>What might you need to know or be able to do to ride a bike safely?</a:t>
            </a:r>
          </a:p>
          <a:p>
            <a:pPr marL="514350" indent="-514350" eaLnBrk="1" hangingPunct="1"/>
            <a:endParaRPr lang="en-US" altLang="en-US" sz="3600" smtClean="0">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541338" y="1520825"/>
            <a:ext cx="8061325" cy="3960813"/>
          </a:xfrm>
        </p:spPr>
        <p:txBody>
          <a:bodyPr/>
          <a:lstStyle/>
          <a:p>
            <a:endParaRPr lang="en-AU" altLang="en-US" smtClean="0"/>
          </a:p>
          <a:p>
            <a:endParaRPr lang="en-AU" altLang="en-US" smtClean="0"/>
          </a:p>
          <a:p>
            <a:endParaRPr lang="en-AU" altLang="en-US" smtClean="0"/>
          </a:p>
          <a:p>
            <a:endParaRPr lang="en-AU" altLang="en-US" smtClean="0"/>
          </a:p>
        </p:txBody>
      </p:sp>
      <p:pic>
        <p:nvPicPr>
          <p:cNvPr id="35843" name="Picture 4"/>
          <p:cNvPicPr>
            <a:picLocks noChangeAspect="1"/>
          </p:cNvPicPr>
          <p:nvPr/>
        </p:nvPicPr>
        <p:blipFill>
          <a:blip r:embed="rId3"/>
          <a:srcRect l="17369" t="21078" r="11539" b="17320"/>
          <a:stretch>
            <a:fillRect/>
          </a:stretch>
        </p:blipFill>
        <p:spPr bwMode="auto">
          <a:xfrm>
            <a:off x="0" y="1809750"/>
            <a:ext cx="4913313" cy="4257675"/>
          </a:xfrm>
          <a:prstGeom prst="rect">
            <a:avLst/>
          </a:prstGeom>
          <a:noFill/>
          <a:ln w="9525">
            <a:noFill/>
            <a:miter lim="800000"/>
            <a:headEnd/>
            <a:tailEnd/>
          </a:ln>
        </p:spPr>
      </p:pic>
      <p:sp>
        <p:nvSpPr>
          <p:cNvPr id="35844" name="Title 1"/>
          <p:cNvSpPr>
            <a:spLocks noGrp="1"/>
          </p:cNvSpPr>
          <p:nvPr>
            <p:ph type="title"/>
          </p:nvPr>
        </p:nvSpPr>
        <p:spPr>
          <a:xfrm>
            <a:off x="88900" y="73025"/>
            <a:ext cx="4824413" cy="1614488"/>
          </a:xfrm>
        </p:spPr>
        <p:txBody>
          <a:bodyPr/>
          <a:lstStyle/>
          <a:p>
            <a:r>
              <a:rPr lang="en-AU" altLang="en-US" sz="2000" smtClean="0">
                <a:latin typeface="Arial" charset="0"/>
                <a:cs typeface="Arial" charset="0"/>
              </a:rPr>
              <a:t>The instructor will give you a bright vest with a number on it. Remember which number you are and use the same one for each session. Put your vest on at the </a:t>
            </a:r>
            <a:r>
              <a:rPr lang="en-AU" altLang="en-US" sz="2000" i="1" smtClean="0">
                <a:latin typeface="Arial" charset="0"/>
                <a:cs typeface="Arial" charset="0"/>
              </a:rPr>
              <a:t>start</a:t>
            </a:r>
            <a:r>
              <a:rPr lang="en-AU" altLang="en-US" sz="2000" smtClean="0">
                <a:latin typeface="Arial" charset="0"/>
                <a:cs typeface="Arial" charset="0"/>
              </a:rPr>
              <a:t> of every session.</a:t>
            </a:r>
          </a:p>
        </p:txBody>
      </p:sp>
      <p:sp>
        <p:nvSpPr>
          <p:cNvPr id="6" name="Rectangle 5"/>
          <p:cNvSpPr/>
          <p:nvPr/>
        </p:nvSpPr>
        <p:spPr>
          <a:xfrm>
            <a:off x="4913313" y="0"/>
            <a:ext cx="4230687" cy="606742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r>
              <a:rPr lang="en-AU" sz="2800" b="1">
                <a:solidFill>
                  <a:srgbClr val="FFFFFF"/>
                </a:solidFill>
                <a:latin typeface="Arial" charset="0"/>
                <a:cs typeface="Arial" charset="0"/>
              </a:rPr>
              <a:t>Other tips</a:t>
            </a:r>
          </a:p>
          <a:p>
            <a:endParaRPr lang="en-AU">
              <a:solidFill>
                <a:srgbClr val="FFFFFF"/>
              </a:solidFill>
              <a:latin typeface="Arial" charset="0"/>
              <a:cs typeface="Arial" charset="0"/>
            </a:endParaRPr>
          </a:p>
          <a:p>
            <a:endParaRPr lang="en-AU">
              <a:solidFill>
                <a:srgbClr val="FFFFFF"/>
              </a:solidFill>
              <a:latin typeface="Arial" charset="0"/>
              <a:cs typeface="Arial" charset="0"/>
            </a:endParaRPr>
          </a:p>
          <a:p>
            <a:r>
              <a:rPr lang="en-AU" sz="2000">
                <a:solidFill>
                  <a:srgbClr val="FFFFFF"/>
                </a:solidFill>
                <a:latin typeface="Arial" charset="0"/>
                <a:cs typeface="Arial" charset="0"/>
              </a:rPr>
              <a:t>If you have laces, tuck them in to you shoes so they don’t get caught in the chain.</a:t>
            </a:r>
          </a:p>
          <a:p>
            <a:endParaRPr lang="en-AU" sz="2000">
              <a:solidFill>
                <a:srgbClr val="FFFFFF"/>
              </a:solidFill>
              <a:latin typeface="Arial" charset="0"/>
              <a:cs typeface="Arial" charset="0"/>
            </a:endParaRPr>
          </a:p>
          <a:p>
            <a:r>
              <a:rPr lang="en-AU" sz="2000">
                <a:solidFill>
                  <a:srgbClr val="FFFFFF"/>
                </a:solidFill>
                <a:latin typeface="Arial" charset="0"/>
                <a:cs typeface="Arial" charset="0"/>
              </a:rPr>
              <a:t>Tuck your pants into your sock or use a reflective strip. </a:t>
            </a:r>
          </a:p>
          <a:p>
            <a:endParaRPr lang="en-AU">
              <a:solidFill>
                <a:srgbClr val="FFFFFF"/>
              </a:solidFill>
              <a:cs typeface="Arial" charset="0"/>
            </a:endParaRPr>
          </a:p>
        </p:txBody>
      </p:sp>
      <p:pic>
        <p:nvPicPr>
          <p:cNvPr id="35846" name="Picture 3"/>
          <p:cNvPicPr>
            <a:picLocks noChangeAspect="1"/>
          </p:cNvPicPr>
          <p:nvPr/>
        </p:nvPicPr>
        <p:blipFill>
          <a:blip r:embed="rId4"/>
          <a:srcRect/>
          <a:stretch>
            <a:fillRect/>
          </a:stretch>
        </p:blipFill>
        <p:spPr bwMode="auto">
          <a:xfrm>
            <a:off x="5651500" y="3033713"/>
            <a:ext cx="2755900" cy="27559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41338" y="242888"/>
            <a:ext cx="8061325" cy="1150937"/>
          </a:xfrm>
        </p:spPr>
        <p:txBody>
          <a:bodyPr/>
          <a:lstStyle/>
          <a:p>
            <a:r>
              <a:rPr lang="en-AU" altLang="en-US" dirty="0" smtClean="0">
                <a:latin typeface="Arial" charset="0"/>
                <a:cs typeface="Arial" charset="0"/>
              </a:rPr>
              <a:t>Next lesson we will learn…</a:t>
            </a:r>
          </a:p>
        </p:txBody>
      </p:sp>
      <p:sp>
        <p:nvSpPr>
          <p:cNvPr id="3" name="Content Placeholder 2"/>
          <p:cNvSpPr>
            <a:spLocks noGrp="1"/>
          </p:cNvSpPr>
          <p:nvPr>
            <p:ph idx="1"/>
          </p:nvPr>
        </p:nvSpPr>
        <p:spPr>
          <a:xfrm>
            <a:off x="541338" y="1771650"/>
            <a:ext cx="8061325" cy="4046538"/>
          </a:xfrm>
        </p:spPr>
        <p:txBody>
          <a:bodyPr/>
          <a:lstStyle/>
          <a:p>
            <a:pPr marL="571500" indent="-571500">
              <a:buFont typeface="Calibri" pitchFamily="34" charset="0"/>
              <a:buAutoNum type="romanUcPeriod"/>
            </a:pPr>
            <a:r>
              <a:rPr lang="en-AU" dirty="0" smtClean="0">
                <a:latin typeface="Arial" charset="0"/>
                <a:cs typeface="Arial" charset="0"/>
              </a:rPr>
              <a:t>What is a safe helmet for bike riding?</a:t>
            </a:r>
          </a:p>
          <a:p>
            <a:pPr marL="571500" indent="-571500">
              <a:buFont typeface="Calibri" pitchFamily="34" charset="0"/>
              <a:buAutoNum type="romanUcPeriod"/>
            </a:pPr>
            <a:r>
              <a:rPr lang="en-AU" dirty="0" smtClean="0">
                <a:latin typeface="Arial" charset="0"/>
                <a:cs typeface="Arial" charset="0"/>
              </a:rPr>
              <a:t>How do you fit a helmet correctly?</a:t>
            </a:r>
            <a:endParaRPr lang="en-AU" b="1" dirty="0" smtClean="0">
              <a:latin typeface="Arial" charset="0"/>
              <a:cs typeface="Arial" charset="0"/>
            </a:endParaRPr>
          </a:p>
          <a:p>
            <a:pPr marL="571500" indent="-571500"/>
            <a:endParaRPr lang="en-AU" b="1" dirty="0" smtClean="0">
              <a:latin typeface="Arial" charset="0"/>
              <a:cs typeface="Arial" charset="0"/>
            </a:endParaRPr>
          </a:p>
          <a:p>
            <a:pPr marL="571500" indent="-571500"/>
            <a:r>
              <a:rPr lang="en-AU" b="1" dirty="0" smtClean="0">
                <a:solidFill>
                  <a:srgbClr val="FFC000"/>
                </a:solidFill>
                <a:latin typeface="Arial" charset="0"/>
                <a:cs typeface="Arial" charset="0"/>
              </a:rPr>
              <a:t>     If </a:t>
            </a:r>
            <a:r>
              <a:rPr lang="en-AU" b="1" dirty="0" smtClean="0">
                <a:solidFill>
                  <a:srgbClr val="FFC000"/>
                </a:solidFill>
                <a:latin typeface="Arial" charset="0"/>
                <a:cs typeface="Arial" charset="0"/>
              </a:rPr>
              <a:t>you have a helmet you must bring it in for the lesson. If you don’t own a helmet see if you can borrow one from someone else for the day.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6"/>
          <p:cNvSpPr>
            <a:spLocks noGrp="1"/>
          </p:cNvSpPr>
          <p:nvPr>
            <p:ph type="title"/>
          </p:nvPr>
        </p:nvSpPr>
        <p:spPr/>
        <p:txBody>
          <a:bodyPr/>
          <a:lstStyle/>
          <a:p>
            <a:pPr eaLnBrk="1" hangingPunct="1"/>
            <a:r>
              <a:rPr lang="en-AU" altLang="en-US" smtClean="0"/>
              <a:t>Creating a </a:t>
            </a:r>
            <a:r>
              <a:rPr lang="en-AU" altLang="en-US" i="1" smtClean="0"/>
              <a:t>Way2Go</a:t>
            </a:r>
            <a:r>
              <a:rPr lang="en-AU" altLang="en-US" smtClean="0"/>
              <a:t> Bike Ed SMARTer goal</a:t>
            </a:r>
          </a:p>
        </p:txBody>
      </p:sp>
      <p:graphicFrame>
        <p:nvGraphicFramePr>
          <p:cNvPr id="13" name="Table 12"/>
          <p:cNvGraphicFramePr>
            <a:graphicFrameLocks noGrp="1"/>
          </p:cNvGraphicFramePr>
          <p:nvPr/>
        </p:nvGraphicFramePr>
        <p:xfrm>
          <a:off x="782638" y="1033463"/>
          <a:ext cx="7578726" cy="2959098"/>
        </p:xfrm>
        <a:graphic>
          <a:graphicData uri="http://schemas.openxmlformats.org/drawingml/2006/table">
            <a:tbl>
              <a:tblPr firstRow="1" bandRow="1">
                <a:tableStyleId>{5C22544A-7EE6-4342-B048-85BDC9FD1C3A}</a:tableStyleId>
              </a:tblPr>
              <a:tblGrid>
                <a:gridCol w="2526242"/>
                <a:gridCol w="2526242"/>
                <a:gridCol w="2526242"/>
              </a:tblGrid>
              <a:tr h="493183">
                <a:tc>
                  <a:txBody>
                    <a:bodyPr/>
                    <a:lstStyle/>
                    <a:p>
                      <a:r>
                        <a:rPr lang="en-AU" sz="2400" dirty="0" smtClean="0">
                          <a:latin typeface="Arial" panose="020B0604020202020204" pitchFamily="34" charset="0"/>
                          <a:cs typeface="Arial" panose="020B0604020202020204" pitchFamily="34" charset="0"/>
                        </a:rPr>
                        <a:t>Elements</a:t>
                      </a:r>
                      <a:endParaRPr lang="en-AU" sz="2400" dirty="0">
                        <a:latin typeface="Arial" panose="020B0604020202020204" pitchFamily="34" charset="0"/>
                        <a:cs typeface="Arial" panose="020B0604020202020204" pitchFamily="34" charset="0"/>
                      </a:endParaRPr>
                    </a:p>
                  </a:txBody>
                  <a:tcPr marL="91427" marR="91427" marT="45724" marB="45724"/>
                </a:tc>
                <a:tc>
                  <a:txBody>
                    <a:bodyPr/>
                    <a:lstStyle/>
                    <a:p>
                      <a:r>
                        <a:rPr lang="en-AU" sz="2400" dirty="0" smtClean="0">
                          <a:latin typeface="Arial" panose="020B0604020202020204" pitchFamily="34" charset="0"/>
                          <a:cs typeface="Arial" panose="020B0604020202020204" pitchFamily="34" charset="0"/>
                        </a:rPr>
                        <a:t>Example</a:t>
                      </a:r>
                      <a:r>
                        <a:rPr lang="en-AU" sz="2400" baseline="0" dirty="0" smtClean="0">
                          <a:latin typeface="Arial" panose="020B0604020202020204" pitchFamily="34" charset="0"/>
                          <a:cs typeface="Arial" panose="020B0604020202020204" pitchFamily="34" charset="0"/>
                        </a:rPr>
                        <a:t> A</a:t>
                      </a:r>
                      <a:endParaRPr lang="en-AU" sz="2400" dirty="0">
                        <a:latin typeface="Arial" panose="020B0604020202020204" pitchFamily="34" charset="0"/>
                        <a:cs typeface="Arial" panose="020B0604020202020204" pitchFamily="34" charset="0"/>
                      </a:endParaRPr>
                    </a:p>
                  </a:txBody>
                  <a:tcPr marL="91427" marR="91427" marT="45724" marB="45724"/>
                </a:tc>
                <a:tc>
                  <a:txBody>
                    <a:bodyPr/>
                    <a:lstStyle/>
                    <a:p>
                      <a:r>
                        <a:rPr lang="en-AU" sz="2400" dirty="0" smtClean="0">
                          <a:latin typeface="Arial" panose="020B0604020202020204" pitchFamily="34" charset="0"/>
                          <a:cs typeface="Arial" panose="020B0604020202020204" pitchFamily="34" charset="0"/>
                        </a:rPr>
                        <a:t>Example B</a:t>
                      </a:r>
                      <a:endParaRPr lang="en-AU" sz="2400" dirty="0">
                        <a:latin typeface="Arial" panose="020B0604020202020204" pitchFamily="34" charset="0"/>
                        <a:cs typeface="Arial" panose="020B0604020202020204" pitchFamily="34" charset="0"/>
                      </a:endParaRPr>
                    </a:p>
                  </a:txBody>
                  <a:tcPr marL="91427" marR="91427" marT="45724" marB="45724"/>
                </a:tc>
              </a:tr>
              <a:tr h="493183">
                <a:tc>
                  <a:txBody>
                    <a:bodyPr/>
                    <a:lstStyle/>
                    <a:p>
                      <a:r>
                        <a:rPr lang="en-AU" sz="2400" dirty="0" smtClean="0">
                          <a:latin typeface="Arial" panose="020B0604020202020204" pitchFamily="34" charset="0"/>
                          <a:cs typeface="Arial" panose="020B0604020202020204" pitchFamily="34" charset="0"/>
                        </a:rPr>
                        <a:t>Specific</a:t>
                      </a:r>
                      <a:endParaRPr lang="en-AU" sz="2400" dirty="0">
                        <a:latin typeface="Arial" panose="020B0604020202020204" pitchFamily="34" charset="0"/>
                        <a:cs typeface="Arial" panose="020B0604020202020204" pitchFamily="34" charset="0"/>
                      </a:endParaRPr>
                    </a:p>
                  </a:txBody>
                  <a:tcPr marL="91427" marR="91427" marT="45724" marB="45724"/>
                </a:tc>
                <a:tc rowSpan="5">
                  <a:txBody>
                    <a:bodyPr/>
                    <a:lstStyle/>
                    <a:p>
                      <a:r>
                        <a:rPr lang="en-AU" sz="2400" dirty="0" smtClean="0">
                          <a:latin typeface="Arial" panose="020B0604020202020204" pitchFamily="34" charset="0"/>
                          <a:cs typeface="Arial" panose="020B0604020202020204" pitchFamily="34" charset="0"/>
                        </a:rPr>
                        <a:t>My goal is</a:t>
                      </a:r>
                      <a:r>
                        <a:rPr lang="en-AU" sz="2400" baseline="0" dirty="0" smtClean="0">
                          <a:latin typeface="Arial" panose="020B0604020202020204" pitchFamily="34" charset="0"/>
                          <a:cs typeface="Arial" panose="020B0604020202020204" pitchFamily="34" charset="0"/>
                        </a:rPr>
                        <a:t> to learn how to cook food</a:t>
                      </a:r>
                      <a:endParaRPr lang="en-AU" sz="2400" dirty="0">
                        <a:latin typeface="Arial" panose="020B0604020202020204" pitchFamily="34" charset="0"/>
                        <a:cs typeface="Arial" panose="020B0604020202020204" pitchFamily="34" charset="0"/>
                      </a:endParaRPr>
                    </a:p>
                  </a:txBody>
                  <a:tcPr marL="91427" marR="91427" marT="45724" marB="45724"/>
                </a:tc>
                <a:tc rowSpan="5">
                  <a:txBody>
                    <a:bodyPr/>
                    <a:lstStyle/>
                    <a:p>
                      <a:r>
                        <a:rPr lang="en-AU" sz="2400" dirty="0" smtClean="0">
                          <a:latin typeface="Arial" panose="020B0604020202020204" pitchFamily="34" charset="0"/>
                          <a:cs typeface="Arial" panose="020B0604020202020204" pitchFamily="34" charset="0"/>
                        </a:rPr>
                        <a:t>My goal is to learn how</a:t>
                      </a:r>
                      <a:r>
                        <a:rPr lang="en-AU" sz="2400" baseline="0" dirty="0" smtClean="0">
                          <a:latin typeface="Arial" panose="020B0604020202020204" pitchFamily="34" charset="0"/>
                          <a:cs typeface="Arial" panose="020B0604020202020204" pitchFamily="34" charset="0"/>
                        </a:rPr>
                        <a:t> to ride in a straight line by the end of the second week</a:t>
                      </a:r>
                      <a:endParaRPr lang="en-AU" sz="2400" dirty="0">
                        <a:latin typeface="Arial" panose="020B0604020202020204" pitchFamily="34" charset="0"/>
                        <a:cs typeface="Arial" panose="020B0604020202020204" pitchFamily="34" charset="0"/>
                      </a:endParaRPr>
                    </a:p>
                  </a:txBody>
                  <a:tcPr marL="91427" marR="91427" marT="45724" marB="45724"/>
                </a:tc>
              </a:tr>
              <a:tr h="493183">
                <a:tc>
                  <a:txBody>
                    <a:bodyPr/>
                    <a:lstStyle/>
                    <a:p>
                      <a:r>
                        <a:rPr lang="en-AU" sz="2400" dirty="0" smtClean="0">
                          <a:latin typeface="Arial" panose="020B0604020202020204" pitchFamily="34" charset="0"/>
                          <a:cs typeface="Arial" panose="020B0604020202020204" pitchFamily="34" charset="0"/>
                        </a:rPr>
                        <a:t>Measureable</a:t>
                      </a:r>
                      <a:endParaRPr lang="en-AU" sz="2400" dirty="0">
                        <a:latin typeface="Arial" panose="020B0604020202020204" pitchFamily="34" charset="0"/>
                        <a:cs typeface="Arial" panose="020B0604020202020204" pitchFamily="34" charset="0"/>
                      </a:endParaRPr>
                    </a:p>
                  </a:txBody>
                  <a:tcPr marL="91427" marR="91427" marT="45724" marB="45724"/>
                </a:tc>
                <a:tc vMerge="1">
                  <a:txBody>
                    <a:bodyPr/>
                    <a:lstStyle/>
                    <a:p>
                      <a:endParaRPr lang="en-AU" dirty="0"/>
                    </a:p>
                  </a:txBody>
                  <a:tcPr/>
                </a:tc>
                <a:tc vMerge="1">
                  <a:txBody>
                    <a:bodyPr/>
                    <a:lstStyle/>
                    <a:p>
                      <a:endParaRPr lang="en-AU" dirty="0"/>
                    </a:p>
                  </a:txBody>
                  <a:tcPr/>
                </a:tc>
              </a:tr>
              <a:tr h="493183">
                <a:tc>
                  <a:txBody>
                    <a:bodyPr/>
                    <a:lstStyle/>
                    <a:p>
                      <a:r>
                        <a:rPr lang="en-AU" sz="2400" dirty="0" smtClean="0">
                          <a:latin typeface="Arial" panose="020B0604020202020204" pitchFamily="34" charset="0"/>
                          <a:cs typeface="Arial" panose="020B0604020202020204" pitchFamily="34" charset="0"/>
                        </a:rPr>
                        <a:t>Achievable</a:t>
                      </a:r>
                      <a:endParaRPr lang="en-AU" sz="2400" dirty="0">
                        <a:latin typeface="Arial" panose="020B0604020202020204" pitchFamily="34" charset="0"/>
                        <a:cs typeface="Arial" panose="020B0604020202020204" pitchFamily="34" charset="0"/>
                      </a:endParaRPr>
                    </a:p>
                  </a:txBody>
                  <a:tcPr marL="91427" marR="91427" marT="45724" marB="45724"/>
                </a:tc>
                <a:tc vMerge="1">
                  <a:txBody>
                    <a:bodyPr/>
                    <a:lstStyle/>
                    <a:p>
                      <a:endParaRPr lang="en-AU" dirty="0"/>
                    </a:p>
                  </a:txBody>
                  <a:tcPr/>
                </a:tc>
                <a:tc vMerge="1">
                  <a:txBody>
                    <a:bodyPr/>
                    <a:lstStyle/>
                    <a:p>
                      <a:endParaRPr lang="en-AU" dirty="0"/>
                    </a:p>
                  </a:txBody>
                  <a:tcPr/>
                </a:tc>
              </a:tr>
              <a:tr h="493183">
                <a:tc>
                  <a:txBody>
                    <a:bodyPr/>
                    <a:lstStyle/>
                    <a:p>
                      <a:r>
                        <a:rPr lang="en-AU" sz="2400" dirty="0" smtClean="0">
                          <a:latin typeface="Arial" panose="020B0604020202020204" pitchFamily="34" charset="0"/>
                          <a:cs typeface="Arial" panose="020B0604020202020204" pitchFamily="34" charset="0"/>
                        </a:rPr>
                        <a:t>Relevant</a:t>
                      </a:r>
                      <a:endParaRPr lang="en-AU" sz="2400" dirty="0">
                        <a:latin typeface="Arial" panose="020B0604020202020204" pitchFamily="34" charset="0"/>
                        <a:cs typeface="Arial" panose="020B0604020202020204" pitchFamily="34" charset="0"/>
                      </a:endParaRPr>
                    </a:p>
                  </a:txBody>
                  <a:tcPr marL="91427" marR="91427" marT="45724" marB="45724"/>
                </a:tc>
                <a:tc vMerge="1">
                  <a:txBody>
                    <a:bodyPr/>
                    <a:lstStyle/>
                    <a:p>
                      <a:endParaRPr lang="en-AU" dirty="0"/>
                    </a:p>
                  </a:txBody>
                  <a:tcPr/>
                </a:tc>
                <a:tc vMerge="1">
                  <a:txBody>
                    <a:bodyPr/>
                    <a:lstStyle/>
                    <a:p>
                      <a:endParaRPr lang="en-AU" dirty="0"/>
                    </a:p>
                  </a:txBody>
                  <a:tcPr/>
                </a:tc>
              </a:tr>
              <a:tr h="493183">
                <a:tc>
                  <a:txBody>
                    <a:bodyPr/>
                    <a:lstStyle/>
                    <a:p>
                      <a:r>
                        <a:rPr lang="en-AU" sz="2400" dirty="0" smtClean="0">
                          <a:latin typeface="Arial" panose="020B0604020202020204" pitchFamily="34" charset="0"/>
                          <a:cs typeface="Arial" panose="020B0604020202020204" pitchFamily="34" charset="0"/>
                        </a:rPr>
                        <a:t>Time bound</a:t>
                      </a:r>
                    </a:p>
                  </a:txBody>
                  <a:tcPr marL="91427" marR="91427" marT="45724" marB="45724"/>
                </a:tc>
                <a:tc vMerge="1">
                  <a:txBody>
                    <a:bodyPr/>
                    <a:lstStyle/>
                    <a:p>
                      <a:endParaRPr lang="en-AU" dirty="0"/>
                    </a:p>
                  </a:txBody>
                  <a:tcPr/>
                </a:tc>
                <a:tc vMerge="1">
                  <a:txBody>
                    <a:bodyPr/>
                    <a:lstStyle/>
                    <a:p>
                      <a:endParaRPr lang="en-AU" dirty="0"/>
                    </a:p>
                  </a:txBody>
                  <a:tcPr/>
                </a:tc>
              </a:tr>
            </a:tbl>
          </a:graphicData>
        </a:graphic>
      </p:graphicFrame>
      <p:sp>
        <p:nvSpPr>
          <p:cNvPr id="15" name="Rectangle 14"/>
          <p:cNvSpPr/>
          <p:nvPr/>
        </p:nvSpPr>
        <p:spPr>
          <a:xfrm>
            <a:off x="782638" y="4987925"/>
            <a:ext cx="7708900" cy="9810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lnSpc>
                <a:spcPct val="150000"/>
              </a:lnSpc>
              <a:defRPr/>
            </a:pPr>
            <a:r>
              <a:rPr lang="en-AU" sz="2400" dirty="0">
                <a:solidFill>
                  <a:schemeClr val="tx1"/>
                </a:solidFill>
                <a:latin typeface="Arial" panose="020B0604020202020204" pitchFamily="34" charset="0"/>
                <a:cs typeface="Arial" panose="020B0604020202020204" pitchFamily="34" charset="0"/>
              </a:rPr>
              <a:t>Which example is a SMART goal? Why?</a:t>
            </a:r>
          </a:p>
          <a:p>
            <a:pPr eaLnBrk="1" hangingPunct="1">
              <a:lnSpc>
                <a:spcPct val="150000"/>
              </a:lnSpc>
              <a:defRPr/>
            </a:pPr>
            <a:r>
              <a:rPr lang="en-AU" sz="2400" dirty="0">
                <a:solidFill>
                  <a:schemeClr val="tx1"/>
                </a:solidFill>
                <a:latin typeface="Arial" panose="020B0604020202020204" pitchFamily="34" charset="0"/>
                <a:cs typeface="Arial" panose="020B0604020202020204" pitchFamily="34" charset="0"/>
              </a:rPr>
              <a:t>Why evaluate or redo a goal?</a:t>
            </a:r>
          </a:p>
        </p:txBody>
      </p:sp>
      <p:graphicFrame>
        <p:nvGraphicFramePr>
          <p:cNvPr id="16" name="Table 15"/>
          <p:cNvGraphicFramePr>
            <a:graphicFrameLocks noGrp="1"/>
          </p:cNvGraphicFramePr>
          <p:nvPr/>
        </p:nvGraphicFramePr>
        <p:xfrm>
          <a:off x="782638" y="3992563"/>
          <a:ext cx="7578725" cy="846138"/>
        </p:xfrm>
        <a:graphic>
          <a:graphicData uri="http://schemas.openxmlformats.org/drawingml/2006/table">
            <a:tbl>
              <a:tblPr/>
              <a:tblGrid>
                <a:gridCol w="2525712"/>
                <a:gridCol w="2527300"/>
                <a:gridCol w="2525713"/>
              </a:tblGrid>
              <a:tr h="4206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smtClean="0">
                          <a:ln>
                            <a:noFill/>
                          </a:ln>
                          <a:solidFill>
                            <a:schemeClr val="bg1"/>
                          </a:solidFill>
                          <a:effectLst/>
                          <a:latin typeface="Arial" charset="0"/>
                          <a:cs typeface="Arial" charset="0"/>
                        </a:rPr>
                        <a:t>Evaluate</a:t>
                      </a:r>
                    </a:p>
                  </a:txBody>
                  <a:tcPr marL="91427" marR="91427"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AU" sz="1800" b="1" i="0" u="none" strike="noStrike" cap="none" normalizeH="0" baseline="0" smtClean="0">
                        <a:ln>
                          <a:noFill/>
                        </a:ln>
                        <a:solidFill>
                          <a:schemeClr val="bg1"/>
                        </a:solidFill>
                        <a:effectLst/>
                        <a:latin typeface="Calibri" pitchFamily="34" charset="0"/>
                        <a:cs typeface="Arial" charset="0"/>
                      </a:endParaRPr>
                    </a:p>
                  </a:txBody>
                  <a:tcPr marL="91427" marR="91427"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AU" sz="1800" b="1" i="0" u="none" strike="noStrike" cap="none" normalizeH="0" baseline="0" smtClean="0">
                        <a:ln>
                          <a:noFill/>
                        </a:ln>
                        <a:solidFill>
                          <a:schemeClr val="bg1"/>
                        </a:solidFill>
                        <a:effectLst/>
                        <a:latin typeface="Calibri" pitchFamily="34" charset="0"/>
                        <a:cs typeface="Arial" charset="0"/>
                      </a:endParaRPr>
                    </a:p>
                  </a:txBody>
                  <a:tcPr marL="91427" marR="91427"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r>
              <a:tr h="425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smtClean="0">
                          <a:ln>
                            <a:noFill/>
                          </a:ln>
                          <a:solidFill>
                            <a:schemeClr val="bg1"/>
                          </a:solidFill>
                          <a:effectLst/>
                          <a:latin typeface="Arial" charset="0"/>
                          <a:cs typeface="Arial" charset="0"/>
                        </a:rPr>
                        <a:t>Redo</a:t>
                      </a:r>
                    </a:p>
                  </a:txBody>
                  <a:tcPr marL="91427" marR="91427"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bg1"/>
                        </a:solidFill>
                        <a:effectLst/>
                        <a:latin typeface="Calibri" pitchFamily="34" charset="0"/>
                        <a:cs typeface="Arial" charset="0"/>
                      </a:endParaRPr>
                    </a:p>
                  </a:txBody>
                  <a:tcPr marL="91427" marR="91427"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bg1"/>
                        </a:solidFill>
                        <a:effectLst/>
                        <a:latin typeface="Calibri" pitchFamily="34" charset="0"/>
                        <a:cs typeface="Arial" charset="0"/>
                      </a:endParaRPr>
                    </a:p>
                  </a:txBody>
                  <a:tcPr marL="91427" marR="91427"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en-AU" altLang="en-US" smtClean="0"/>
          </a:p>
        </p:txBody>
      </p:sp>
      <p:sp>
        <p:nvSpPr>
          <p:cNvPr id="12291" name="Content Placeholder 2"/>
          <p:cNvSpPr>
            <a:spLocks noGrp="1"/>
          </p:cNvSpPr>
          <p:nvPr>
            <p:ph idx="1"/>
          </p:nvPr>
        </p:nvSpPr>
        <p:spPr>
          <a:xfrm>
            <a:off x="541338" y="1520825"/>
            <a:ext cx="8061325" cy="3960813"/>
          </a:xfrm>
        </p:spPr>
        <p:txBody>
          <a:bodyPr/>
          <a:lstStyle/>
          <a:p>
            <a:pPr eaLnBrk="1" hangingPunct="1"/>
            <a:r>
              <a:rPr lang="en-AU" altLang="en-US" smtClean="0"/>
              <a:t>My goal page from SLJ</a:t>
            </a:r>
          </a:p>
        </p:txBody>
      </p:sp>
      <p:pic>
        <p:nvPicPr>
          <p:cNvPr id="12292" name="Picture 1"/>
          <p:cNvPicPr>
            <a:picLocks noChangeAspect="1"/>
          </p:cNvPicPr>
          <p:nvPr/>
        </p:nvPicPr>
        <p:blipFill>
          <a:blip r:embed="rId3"/>
          <a:srcRect t="8452" r="1335" b="4083"/>
          <a:stretch>
            <a:fillRect/>
          </a:stretch>
        </p:blipFill>
        <p:spPr bwMode="auto">
          <a:xfrm>
            <a:off x="0" y="0"/>
            <a:ext cx="9128125" cy="61309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idx="1"/>
          </p:nvPr>
        </p:nvSpPr>
        <p:spPr>
          <a:xfrm>
            <a:off x="550863" y="1003300"/>
            <a:ext cx="8061325" cy="1519238"/>
          </a:xfrm>
        </p:spPr>
        <p:txBody>
          <a:bodyPr/>
          <a:lstStyle/>
          <a:p>
            <a:pPr algn="ctr" eaLnBrk="1" hangingPunct="1"/>
            <a:r>
              <a:rPr lang="en-AU" altLang="en-US" sz="8000" b="1" smtClean="0">
                <a:latin typeface="Arial" charset="0"/>
                <a:cs typeface="Arial" charset="0"/>
              </a:rPr>
              <a:t>Ready </a:t>
            </a:r>
          </a:p>
          <a:p>
            <a:pPr algn="ctr" eaLnBrk="1" hangingPunct="1"/>
            <a:r>
              <a:rPr lang="en-AU" altLang="en-US" sz="8000" b="1" smtClean="0">
                <a:latin typeface="Arial" charset="0"/>
                <a:cs typeface="Arial" charset="0"/>
              </a:rPr>
              <a:t>to </a:t>
            </a:r>
            <a:br>
              <a:rPr lang="en-AU" altLang="en-US" sz="8000" b="1" smtClean="0">
                <a:latin typeface="Arial" charset="0"/>
                <a:cs typeface="Arial" charset="0"/>
              </a:rPr>
            </a:br>
            <a:r>
              <a:rPr lang="en-AU" altLang="en-US" sz="8000" b="1" smtClean="0">
                <a:latin typeface="Arial" charset="0"/>
                <a:cs typeface="Arial" charset="0"/>
              </a:rPr>
              <a:t>Ride</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3"/>
          <p:cNvSpPr>
            <a:spLocks noGrp="1"/>
          </p:cNvSpPr>
          <p:nvPr>
            <p:ph idx="1"/>
          </p:nvPr>
        </p:nvSpPr>
        <p:spPr>
          <a:xfrm>
            <a:off x="441325" y="214313"/>
            <a:ext cx="8061325" cy="5383212"/>
          </a:xfrm>
        </p:spPr>
        <p:txBody>
          <a:bodyPr/>
          <a:lstStyle/>
          <a:p>
            <a:pPr eaLnBrk="1" hangingPunct="1"/>
            <a:r>
              <a:rPr lang="en-AU" altLang="en-US" sz="2600" i="1" smtClean="0">
                <a:latin typeface="Arial" charset="0"/>
                <a:cs typeface="Arial" charset="0"/>
              </a:rPr>
              <a:t>Last night I was really excited about being allowed to ride to school this morning. It’s my goal to do it every Wednesday. Today I got up late because no-one woke me up! I was in such a rush to get ready it time and I couldn’t find one clean pair of socks in the mountain of laundry… garh! Then my big sister moved my homework from the kitchen table to eat breakfast so I was searching the house frantically looking for it to put it in my bag…Grr! And then to top it off my helmet was in the shed and dad took the keys to work so I couldn’t get it out. So mum said “not today” and made me go in the car with her. I was so disappointed. </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541338" y="1520825"/>
            <a:ext cx="8061325" cy="3960813"/>
          </a:xfrm>
        </p:spPr>
        <p:txBody>
          <a:bodyPr/>
          <a:lstStyle/>
          <a:p>
            <a:pPr eaLnBrk="1" hangingPunct="1"/>
            <a:r>
              <a:rPr lang="en-AU" altLang="en-US" smtClean="0"/>
              <a:t>What went wrong? Why?</a:t>
            </a:r>
          </a:p>
          <a:p>
            <a:pPr eaLnBrk="1" hangingPunct="1"/>
            <a:endParaRPr lang="en-AU" altLang="en-US" smtClean="0"/>
          </a:p>
          <a:p>
            <a:pPr eaLnBrk="1" hangingPunct="1"/>
            <a:r>
              <a:rPr lang="en-AU" altLang="en-US" smtClean="0"/>
              <a:t>What could have prevented this problem?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3"/>
          <a:srcRect l="682" t="9270" r="51080" b="4012"/>
          <a:stretch>
            <a:fillRect/>
          </a:stretch>
        </p:blipFill>
        <p:spPr bwMode="auto">
          <a:xfrm>
            <a:off x="4873625" y="0"/>
            <a:ext cx="4270375" cy="6142038"/>
          </a:xfrm>
          <a:prstGeom prst="rect">
            <a:avLst/>
          </a:prstGeom>
          <a:noFill/>
          <a:ln w="9525">
            <a:noFill/>
            <a:miter lim="800000"/>
            <a:headEnd/>
            <a:tailEnd/>
          </a:ln>
        </p:spPr>
      </p:pic>
      <p:sp>
        <p:nvSpPr>
          <p:cNvPr id="19459" name="Title 1"/>
          <p:cNvSpPr>
            <a:spLocks noGrp="1"/>
          </p:cNvSpPr>
          <p:nvPr>
            <p:ph type="title"/>
          </p:nvPr>
        </p:nvSpPr>
        <p:spPr>
          <a:xfrm>
            <a:off x="541338" y="274638"/>
            <a:ext cx="4165600" cy="1150937"/>
          </a:xfrm>
        </p:spPr>
        <p:txBody>
          <a:bodyPr/>
          <a:lstStyle/>
          <a:p>
            <a:pPr eaLnBrk="1" hangingPunct="1"/>
            <a:r>
              <a:rPr lang="en-AU" altLang="en-US" sz="2400" smtClean="0">
                <a:latin typeface="Arial" charset="0"/>
                <a:cs typeface="Arial" charset="0"/>
              </a:rPr>
              <a:t>What might you need to be ready for </a:t>
            </a:r>
            <a:r>
              <a:rPr lang="en-AU" altLang="en-US" sz="2400" i="1" smtClean="0">
                <a:latin typeface="Arial" charset="0"/>
                <a:cs typeface="Arial" charset="0"/>
              </a:rPr>
              <a:t>Way2Go</a:t>
            </a:r>
            <a:r>
              <a:rPr lang="en-AU" altLang="en-US" sz="2400" smtClean="0">
                <a:latin typeface="Arial" charset="0"/>
                <a:cs typeface="Arial" charset="0"/>
              </a:rPr>
              <a:t> Bike Ed?</a:t>
            </a:r>
            <a:endParaRPr lang="en-AU" altLang="en-US" sz="2400" smtClean="0"/>
          </a:p>
        </p:txBody>
      </p:sp>
      <p:sp>
        <p:nvSpPr>
          <p:cNvPr id="20483" name="Content Placeholder 2"/>
          <p:cNvSpPr>
            <a:spLocks noGrp="1"/>
          </p:cNvSpPr>
          <p:nvPr>
            <p:ph idx="1"/>
          </p:nvPr>
        </p:nvSpPr>
        <p:spPr>
          <a:xfrm>
            <a:off x="541338" y="1520825"/>
            <a:ext cx="4165600" cy="3960813"/>
          </a:xfrm>
        </p:spPr>
        <p:txBody>
          <a:bodyPr/>
          <a:lstStyle/>
          <a:p>
            <a:pPr eaLnBrk="1" hangingPunct="1"/>
            <a:r>
              <a:rPr lang="en-AU" sz="2200" smtClean="0">
                <a:latin typeface="Arial" charset="0"/>
                <a:cs typeface="Arial" charset="0"/>
              </a:rPr>
              <a:t>Think about…</a:t>
            </a:r>
          </a:p>
          <a:p>
            <a:pPr eaLnBrk="1" hangingPunct="1">
              <a:buFont typeface="Arial" charset="0"/>
              <a:buChar char="•"/>
            </a:pPr>
            <a:r>
              <a:rPr lang="en-AU" sz="2200" smtClean="0">
                <a:latin typeface="Arial" charset="0"/>
                <a:cs typeface="Arial" charset="0"/>
              </a:rPr>
              <a:t>What will the weather be?</a:t>
            </a:r>
          </a:p>
          <a:p>
            <a:pPr eaLnBrk="1" hangingPunct="1">
              <a:buFont typeface="Arial" charset="0"/>
              <a:buChar char="•"/>
            </a:pPr>
            <a:r>
              <a:rPr lang="en-AU" sz="2200" smtClean="0">
                <a:latin typeface="Arial" charset="0"/>
                <a:cs typeface="Arial" charset="0"/>
              </a:rPr>
              <a:t>What kind of shoes and clothing are good for bike riding?</a:t>
            </a:r>
          </a:p>
          <a:p>
            <a:pPr eaLnBrk="1" hangingPunct="1">
              <a:buFont typeface="Arial" charset="0"/>
              <a:buChar char="•"/>
            </a:pPr>
            <a:r>
              <a:rPr lang="en-AU" sz="2200" smtClean="0">
                <a:latin typeface="Arial" charset="0"/>
                <a:cs typeface="Arial" charset="0"/>
              </a:rPr>
              <a:t>Any other items you need to stay safe?</a:t>
            </a:r>
          </a:p>
          <a:p>
            <a:pPr eaLnBrk="1" hangingPunct="1">
              <a:buFont typeface="Arial" charset="0"/>
              <a:buChar char="•"/>
            </a:pPr>
            <a:endParaRPr lang="en-AU" sz="2400" smtClean="0">
              <a:latin typeface="Arial" charset="0"/>
              <a:cs typeface="Arial" charset="0"/>
            </a:endParaRPr>
          </a:p>
          <a:p>
            <a:pPr eaLnBrk="1" hangingPunct="1"/>
            <a:r>
              <a:rPr lang="en-AU" sz="2400" smtClean="0">
                <a:latin typeface="Arial" charset="0"/>
                <a:cs typeface="Arial" charset="0"/>
              </a:rPr>
              <a:t>Your plan should include </a:t>
            </a:r>
            <a:r>
              <a:rPr lang="en-AU" sz="2400" i="1" smtClean="0">
                <a:latin typeface="Arial" charset="0"/>
                <a:cs typeface="Arial" charset="0"/>
              </a:rPr>
              <a:t>how</a:t>
            </a:r>
            <a:r>
              <a:rPr lang="en-AU" sz="2400" smtClean="0">
                <a:latin typeface="Arial" charset="0"/>
                <a:cs typeface="Arial" charset="0"/>
              </a:rPr>
              <a:t> </a:t>
            </a:r>
            <a:r>
              <a:rPr lang="en-AU" sz="2400" i="1" smtClean="0">
                <a:latin typeface="Arial" charset="0"/>
                <a:cs typeface="Arial" charset="0"/>
              </a:rPr>
              <a:t>you</a:t>
            </a:r>
            <a:r>
              <a:rPr lang="en-AU" sz="2400" smtClean="0">
                <a:latin typeface="Arial" charset="0"/>
                <a:cs typeface="Arial" charset="0"/>
              </a:rPr>
              <a:t> will get organised.</a:t>
            </a:r>
          </a:p>
          <a:p>
            <a:pPr eaLnBrk="1" hangingPunct="1"/>
            <a:endParaRPr lang="en-AU" alt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07975" y="34925"/>
            <a:ext cx="8061325" cy="1150938"/>
          </a:xfrm>
        </p:spPr>
        <p:txBody>
          <a:bodyPr/>
          <a:lstStyle/>
          <a:p>
            <a:r>
              <a:rPr lang="en-AU" altLang="en-US" smtClean="0"/>
              <a:t>Once you’ve finished…</a:t>
            </a:r>
          </a:p>
        </p:txBody>
      </p:sp>
      <p:sp>
        <p:nvSpPr>
          <p:cNvPr id="21507" name="Content Placeholder 2"/>
          <p:cNvSpPr>
            <a:spLocks noGrp="1"/>
          </p:cNvSpPr>
          <p:nvPr>
            <p:ph idx="1"/>
          </p:nvPr>
        </p:nvSpPr>
        <p:spPr>
          <a:xfrm>
            <a:off x="541338" y="1520825"/>
            <a:ext cx="8061325" cy="3960813"/>
          </a:xfrm>
        </p:spPr>
        <p:txBody>
          <a:bodyPr/>
          <a:lstStyle/>
          <a:p>
            <a:r>
              <a:rPr lang="en-AU" altLang="en-US" smtClean="0"/>
              <a:t>Choose an activity </a:t>
            </a:r>
          </a:p>
        </p:txBody>
      </p:sp>
      <p:pic>
        <p:nvPicPr>
          <p:cNvPr id="21508" name="Picture 3"/>
          <p:cNvPicPr>
            <a:picLocks noChangeAspect="1"/>
          </p:cNvPicPr>
          <p:nvPr/>
        </p:nvPicPr>
        <p:blipFill>
          <a:blip r:embed="rId3"/>
          <a:stretch>
            <a:fillRect/>
          </a:stretch>
        </p:blipFill>
        <p:spPr bwMode="auto">
          <a:xfrm>
            <a:off x="0" y="686532"/>
            <a:ext cx="9144000" cy="6170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TotalTime>
  <Words>894</Words>
  <Application>Microsoft Office PowerPoint</Application>
  <PresentationFormat>On-screen Show (4:3)</PresentationFormat>
  <Paragraphs>106</Paragraphs>
  <Slides>21</Slides>
  <Notes>11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Creating a Way2Go Bike Ed SMARTer goal</vt:lpstr>
      <vt:lpstr>Slide 4</vt:lpstr>
      <vt:lpstr>Slide 5</vt:lpstr>
      <vt:lpstr>Slide 6</vt:lpstr>
      <vt:lpstr>Slide 7</vt:lpstr>
      <vt:lpstr>What might you need to be ready for Way2Go Bike Ed?</vt:lpstr>
      <vt:lpstr>Once you’ve finished…</vt:lpstr>
      <vt:lpstr>Odd one out investigation</vt:lpstr>
      <vt:lpstr>Slide 11</vt:lpstr>
      <vt:lpstr>Slide 12</vt:lpstr>
      <vt:lpstr>Slide 13</vt:lpstr>
      <vt:lpstr>Slide 14</vt:lpstr>
      <vt:lpstr>Slide 15</vt:lpstr>
      <vt:lpstr>Slide 16</vt:lpstr>
      <vt:lpstr>Slide 17</vt:lpstr>
      <vt:lpstr>Slide 18</vt:lpstr>
      <vt:lpstr>Compare the results </vt:lpstr>
      <vt:lpstr>The instructor will give you a bright vest with a number on it. Remember which number you are and use the same one for each session. Put your vest on at the start of every session.</vt:lpstr>
      <vt:lpstr>Next lesson we will learn…</vt:lpstr>
    </vt:vector>
  </TitlesOfParts>
  <Company>Planning 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Tatrai</dc:creator>
  <cp:lastModifiedBy>DTEI</cp:lastModifiedBy>
  <cp:revision>80</cp:revision>
  <dcterms:created xsi:type="dcterms:W3CDTF">2015-10-06T23:49:25Z</dcterms:created>
  <dcterms:modified xsi:type="dcterms:W3CDTF">2015-11-27T05:58:43Z</dcterms:modified>
</cp:coreProperties>
</file>